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4"/>
  </p:sldMasterIdLst>
  <p:sldIdLst>
    <p:sldId id="276" r:id="rId5"/>
    <p:sldId id="292" r:id="rId6"/>
    <p:sldId id="291" r:id="rId7"/>
    <p:sldId id="302" r:id="rId8"/>
    <p:sldId id="271" r:id="rId9"/>
    <p:sldId id="303" r:id="rId10"/>
    <p:sldId id="305" r:id="rId11"/>
    <p:sldId id="306" r:id="rId12"/>
    <p:sldId id="307" r:id="rId13"/>
    <p:sldId id="308" r:id="rId14"/>
    <p:sldId id="309" r:id="rId15"/>
    <p:sldId id="310" r:id="rId16"/>
    <p:sldId id="304" r:id="rId17"/>
    <p:sldId id="311" r:id="rId18"/>
    <p:sldId id="312" r:id="rId19"/>
    <p:sldId id="315" r:id="rId20"/>
    <p:sldId id="316" r:id="rId21"/>
    <p:sldId id="319" r:id="rId22"/>
    <p:sldId id="322" r:id="rId23"/>
    <p:sldId id="324" r:id="rId24"/>
    <p:sldId id="323" r:id="rId2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E6B2A8E-580A-46F9-A1D9-B03B6AF5677A}" v="11" dt="2025-04-24T14:47:54.46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ddels stil 2 – uthev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52" autoAdjust="0"/>
    <p:restoredTop sz="94660"/>
  </p:normalViewPr>
  <p:slideViewPr>
    <p:cSldViewPr snapToGrid="0">
      <p:cViewPr varScale="1">
        <p:scale>
          <a:sx n="157" d="100"/>
          <a:sy n="157" d="100"/>
        </p:scale>
        <p:origin x="162" y="1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viewProps" Target="viewProps.xml"/><Relationship Id="rId30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achid Sealiti" userId="efdc9364-2fe7-4aa5-bc5f-3a14b5425ed0" providerId="ADAL" clId="{C07DD38C-235B-4F92-B275-8180E248394E}"/>
    <pc:docChg chg="custSel addSld delSld modSld sldOrd">
      <pc:chgData name="Rachid Sealiti" userId="efdc9364-2fe7-4aa5-bc5f-3a14b5425ed0" providerId="ADAL" clId="{C07DD38C-235B-4F92-B275-8180E248394E}" dt="2025-04-22T10:23:07.854" v="1266" actId="20577"/>
      <pc:docMkLst>
        <pc:docMk/>
      </pc:docMkLst>
      <pc:sldChg chg="del">
        <pc:chgData name="Rachid Sealiti" userId="efdc9364-2fe7-4aa5-bc5f-3a14b5425ed0" providerId="ADAL" clId="{C07DD38C-235B-4F92-B275-8180E248394E}" dt="2025-04-22T08:49:44.713" v="1130" actId="2696"/>
        <pc:sldMkLst>
          <pc:docMk/>
          <pc:sldMk cId="626191820" sldId="259"/>
        </pc:sldMkLst>
      </pc:sldChg>
      <pc:sldChg chg="del">
        <pc:chgData name="Rachid Sealiti" userId="efdc9364-2fe7-4aa5-bc5f-3a14b5425ed0" providerId="ADAL" clId="{C07DD38C-235B-4F92-B275-8180E248394E}" dt="2025-04-22T08:49:40.224" v="1129" actId="2696"/>
        <pc:sldMkLst>
          <pc:docMk/>
          <pc:sldMk cId="3203428749" sldId="260"/>
        </pc:sldMkLst>
      </pc:sldChg>
      <pc:sldChg chg="del">
        <pc:chgData name="Rachid Sealiti" userId="efdc9364-2fe7-4aa5-bc5f-3a14b5425ed0" providerId="ADAL" clId="{C07DD38C-235B-4F92-B275-8180E248394E}" dt="2025-04-22T06:58:49.714" v="20" actId="2696"/>
        <pc:sldMkLst>
          <pc:docMk/>
          <pc:sldMk cId="3161539406" sldId="261"/>
        </pc:sldMkLst>
      </pc:sldChg>
      <pc:sldChg chg="del">
        <pc:chgData name="Rachid Sealiti" userId="efdc9364-2fe7-4aa5-bc5f-3a14b5425ed0" providerId="ADAL" clId="{C07DD38C-235B-4F92-B275-8180E248394E}" dt="2025-04-22T06:58:54.994" v="21" actId="2696"/>
        <pc:sldMkLst>
          <pc:docMk/>
          <pc:sldMk cId="945832356" sldId="262"/>
        </pc:sldMkLst>
      </pc:sldChg>
      <pc:sldChg chg="modSp mod ord">
        <pc:chgData name="Rachid Sealiti" userId="efdc9364-2fe7-4aa5-bc5f-3a14b5425ed0" providerId="ADAL" clId="{C07DD38C-235B-4F92-B275-8180E248394E}" dt="2025-04-22T07:49:31.251" v="714"/>
        <pc:sldMkLst>
          <pc:docMk/>
          <pc:sldMk cId="3013211217" sldId="271"/>
        </pc:sldMkLst>
        <pc:spChg chg="mod">
          <ac:chgData name="Rachid Sealiti" userId="efdc9364-2fe7-4aa5-bc5f-3a14b5425ed0" providerId="ADAL" clId="{C07DD38C-235B-4F92-B275-8180E248394E}" dt="2025-04-22T06:57:27.643" v="18" actId="20577"/>
          <ac:spMkLst>
            <pc:docMk/>
            <pc:sldMk cId="3013211217" sldId="271"/>
            <ac:spMk id="4" creationId="{3D085202-6447-BA3F-EEB1-891F5912C85E}"/>
          </ac:spMkLst>
        </pc:spChg>
      </pc:sldChg>
      <pc:sldChg chg="del">
        <pc:chgData name="Rachid Sealiti" userId="efdc9364-2fe7-4aa5-bc5f-3a14b5425ed0" providerId="ADAL" clId="{C07DD38C-235B-4F92-B275-8180E248394E}" dt="2025-04-22T08:48:31.543" v="1124" actId="2696"/>
        <pc:sldMkLst>
          <pc:docMk/>
          <pc:sldMk cId="2263871299" sldId="272"/>
        </pc:sldMkLst>
      </pc:sldChg>
      <pc:sldChg chg="del">
        <pc:chgData name="Rachid Sealiti" userId="efdc9364-2fe7-4aa5-bc5f-3a14b5425ed0" providerId="ADAL" clId="{C07DD38C-235B-4F92-B275-8180E248394E}" dt="2025-04-22T08:48:45.185" v="1126" actId="2696"/>
        <pc:sldMkLst>
          <pc:docMk/>
          <pc:sldMk cId="3907564144" sldId="273"/>
        </pc:sldMkLst>
      </pc:sldChg>
      <pc:sldChg chg="del">
        <pc:chgData name="Rachid Sealiti" userId="efdc9364-2fe7-4aa5-bc5f-3a14b5425ed0" providerId="ADAL" clId="{C07DD38C-235B-4F92-B275-8180E248394E}" dt="2025-04-22T08:48:49.919" v="1127" actId="2696"/>
        <pc:sldMkLst>
          <pc:docMk/>
          <pc:sldMk cId="2993951834" sldId="274"/>
        </pc:sldMkLst>
      </pc:sldChg>
      <pc:sldChg chg="del">
        <pc:chgData name="Rachid Sealiti" userId="efdc9364-2fe7-4aa5-bc5f-3a14b5425ed0" providerId="ADAL" clId="{C07DD38C-235B-4F92-B275-8180E248394E}" dt="2025-04-22T08:48:53.178" v="1128" actId="2696"/>
        <pc:sldMkLst>
          <pc:docMk/>
          <pc:sldMk cId="1193731439" sldId="275"/>
        </pc:sldMkLst>
      </pc:sldChg>
      <pc:sldChg chg="modSp mod">
        <pc:chgData name="Rachid Sealiti" userId="efdc9364-2fe7-4aa5-bc5f-3a14b5425ed0" providerId="ADAL" clId="{C07DD38C-235B-4F92-B275-8180E248394E}" dt="2025-04-22T06:55:15.001" v="14" actId="20577"/>
        <pc:sldMkLst>
          <pc:docMk/>
          <pc:sldMk cId="657666798" sldId="292"/>
        </pc:sldMkLst>
        <pc:spChg chg="mod">
          <ac:chgData name="Rachid Sealiti" userId="efdc9364-2fe7-4aa5-bc5f-3a14b5425ed0" providerId="ADAL" clId="{C07DD38C-235B-4F92-B275-8180E248394E}" dt="2025-04-22T06:55:15.001" v="14" actId="20577"/>
          <ac:spMkLst>
            <pc:docMk/>
            <pc:sldMk cId="657666798" sldId="292"/>
            <ac:spMk id="3" creationId="{36D8DBB4-08C8-680D-FE08-14E6A82EA820}"/>
          </ac:spMkLst>
        </pc:spChg>
      </pc:sldChg>
      <pc:sldChg chg="del">
        <pc:chgData name="Rachid Sealiti" userId="efdc9364-2fe7-4aa5-bc5f-3a14b5425ed0" providerId="ADAL" clId="{C07DD38C-235B-4F92-B275-8180E248394E}" dt="2025-04-22T06:57:56.366" v="19" actId="2696"/>
        <pc:sldMkLst>
          <pc:docMk/>
          <pc:sldMk cId="4277047936" sldId="293"/>
        </pc:sldMkLst>
      </pc:sldChg>
      <pc:sldChg chg="delSp modSp mod">
        <pc:chgData name="Rachid Sealiti" userId="efdc9364-2fe7-4aa5-bc5f-3a14b5425ed0" providerId="ADAL" clId="{C07DD38C-235B-4F92-B275-8180E248394E}" dt="2025-04-22T07:49:20.657" v="712" actId="14100"/>
        <pc:sldMkLst>
          <pc:docMk/>
          <pc:sldMk cId="1022267887" sldId="302"/>
        </pc:sldMkLst>
        <pc:spChg chg="mod">
          <ac:chgData name="Rachid Sealiti" userId="efdc9364-2fe7-4aa5-bc5f-3a14b5425ed0" providerId="ADAL" clId="{C07DD38C-235B-4F92-B275-8180E248394E}" dt="2025-04-22T07:49:20.657" v="712" actId="14100"/>
          <ac:spMkLst>
            <pc:docMk/>
            <pc:sldMk cId="1022267887" sldId="302"/>
            <ac:spMk id="3" creationId="{C7255FA8-A7AA-CB81-4628-A524626C0D62}"/>
          </ac:spMkLst>
        </pc:spChg>
      </pc:sldChg>
      <pc:sldChg chg="modSp mod ord">
        <pc:chgData name="Rachid Sealiti" userId="efdc9364-2fe7-4aa5-bc5f-3a14b5425ed0" providerId="ADAL" clId="{C07DD38C-235B-4F92-B275-8180E248394E}" dt="2025-04-22T07:49:34.362" v="716"/>
        <pc:sldMkLst>
          <pc:docMk/>
          <pc:sldMk cId="2266615490" sldId="303"/>
        </pc:sldMkLst>
        <pc:spChg chg="mod">
          <ac:chgData name="Rachid Sealiti" userId="efdc9364-2fe7-4aa5-bc5f-3a14b5425ed0" providerId="ADAL" clId="{C07DD38C-235B-4F92-B275-8180E248394E}" dt="2025-04-22T07:31:08.032" v="165" actId="20577"/>
          <ac:spMkLst>
            <pc:docMk/>
            <pc:sldMk cId="2266615490" sldId="303"/>
            <ac:spMk id="2" creationId="{057C3F51-B8C1-218B-AD13-4C334F0DA01C}"/>
          </ac:spMkLst>
        </pc:spChg>
        <pc:spChg chg="mod">
          <ac:chgData name="Rachid Sealiti" userId="efdc9364-2fe7-4aa5-bc5f-3a14b5425ed0" providerId="ADAL" clId="{C07DD38C-235B-4F92-B275-8180E248394E}" dt="2025-04-22T07:33:17.416" v="418" actId="20577"/>
          <ac:spMkLst>
            <pc:docMk/>
            <pc:sldMk cId="2266615490" sldId="303"/>
            <ac:spMk id="3" creationId="{247595F5-90F4-F3CF-F95B-40EB94844E20}"/>
          </ac:spMkLst>
        </pc:spChg>
      </pc:sldChg>
      <pc:sldChg chg="addSp delSp modSp mod ord">
        <pc:chgData name="Rachid Sealiti" userId="efdc9364-2fe7-4aa5-bc5f-3a14b5425ed0" providerId="ADAL" clId="{C07DD38C-235B-4F92-B275-8180E248394E}" dt="2025-04-22T08:41:50.870" v="1090"/>
        <pc:sldMkLst>
          <pc:docMk/>
          <pc:sldMk cId="2238261342" sldId="304"/>
        </pc:sldMkLst>
        <pc:spChg chg="mod">
          <ac:chgData name="Rachid Sealiti" userId="efdc9364-2fe7-4aa5-bc5f-3a14b5425ed0" providerId="ADAL" clId="{C07DD38C-235B-4F92-B275-8180E248394E}" dt="2025-04-22T08:18:41.287" v="733" actId="313"/>
          <ac:spMkLst>
            <pc:docMk/>
            <pc:sldMk cId="2238261342" sldId="304"/>
            <ac:spMk id="2" creationId="{EFB01DB2-503F-16DD-4A6E-998019404CD1}"/>
          </ac:spMkLst>
        </pc:spChg>
        <pc:graphicFrameChg chg="add mod ord modGraphic">
          <ac:chgData name="Rachid Sealiti" userId="efdc9364-2fe7-4aa5-bc5f-3a14b5425ed0" providerId="ADAL" clId="{C07DD38C-235B-4F92-B275-8180E248394E}" dt="2025-04-22T08:21:40.818" v="920" actId="20577"/>
          <ac:graphicFrameMkLst>
            <pc:docMk/>
            <pc:sldMk cId="2238261342" sldId="304"/>
            <ac:graphicFrameMk id="4" creationId="{2E884695-6E98-4D1E-CDFD-C4F5548CF6A4}"/>
          </ac:graphicFrameMkLst>
        </pc:graphicFrameChg>
      </pc:sldChg>
      <pc:sldChg chg="modSp mod">
        <pc:chgData name="Rachid Sealiti" userId="efdc9364-2fe7-4aa5-bc5f-3a14b5425ed0" providerId="ADAL" clId="{C07DD38C-235B-4F92-B275-8180E248394E}" dt="2025-04-22T08:29:33.251" v="934" actId="5793"/>
        <pc:sldMkLst>
          <pc:docMk/>
          <pc:sldMk cId="1706393267" sldId="305"/>
        </pc:sldMkLst>
        <pc:spChg chg="mod">
          <ac:chgData name="Rachid Sealiti" userId="efdc9364-2fe7-4aa5-bc5f-3a14b5425ed0" providerId="ADAL" clId="{C07DD38C-235B-4F92-B275-8180E248394E}" dt="2025-04-22T08:29:33.251" v="934" actId="5793"/>
          <ac:spMkLst>
            <pc:docMk/>
            <pc:sldMk cId="1706393267" sldId="305"/>
            <ac:spMk id="3" creationId="{54B4D26A-3A1E-D853-6DF7-078099F029CF}"/>
          </ac:spMkLst>
        </pc:spChg>
      </pc:sldChg>
      <pc:sldChg chg="delSp modSp mod">
        <pc:chgData name="Rachid Sealiti" userId="efdc9364-2fe7-4aa5-bc5f-3a14b5425ed0" providerId="ADAL" clId="{C07DD38C-235B-4F92-B275-8180E248394E}" dt="2025-04-22T08:30:29.023" v="977" actId="21"/>
        <pc:sldMkLst>
          <pc:docMk/>
          <pc:sldMk cId="3492207883" sldId="306"/>
        </pc:sldMkLst>
        <pc:spChg chg="mod">
          <ac:chgData name="Rachid Sealiti" userId="efdc9364-2fe7-4aa5-bc5f-3a14b5425ed0" providerId="ADAL" clId="{C07DD38C-235B-4F92-B275-8180E248394E}" dt="2025-04-22T08:30:23.976" v="976" actId="113"/>
          <ac:spMkLst>
            <pc:docMk/>
            <pc:sldMk cId="3492207883" sldId="306"/>
            <ac:spMk id="3" creationId="{B0683A7B-215E-65EA-C757-9778B6A34CE8}"/>
          </ac:spMkLst>
        </pc:spChg>
      </pc:sldChg>
      <pc:sldChg chg="modSp mod">
        <pc:chgData name="Rachid Sealiti" userId="efdc9364-2fe7-4aa5-bc5f-3a14b5425ed0" providerId="ADAL" clId="{C07DD38C-235B-4F92-B275-8180E248394E}" dt="2025-04-22T08:30:51.526" v="981" actId="27636"/>
        <pc:sldMkLst>
          <pc:docMk/>
          <pc:sldMk cId="467940629" sldId="307"/>
        </pc:sldMkLst>
        <pc:spChg chg="mod">
          <ac:chgData name="Rachid Sealiti" userId="efdc9364-2fe7-4aa5-bc5f-3a14b5425ed0" providerId="ADAL" clId="{C07DD38C-235B-4F92-B275-8180E248394E}" dt="2025-04-22T08:30:51.526" v="981" actId="27636"/>
          <ac:spMkLst>
            <pc:docMk/>
            <pc:sldMk cId="467940629" sldId="307"/>
            <ac:spMk id="2" creationId="{E04DB2A4-A380-7ECB-4897-00B06503842D}"/>
          </ac:spMkLst>
        </pc:spChg>
        <pc:spChg chg="mod">
          <ac:chgData name="Rachid Sealiti" userId="efdc9364-2fe7-4aa5-bc5f-3a14b5425ed0" providerId="ADAL" clId="{C07DD38C-235B-4F92-B275-8180E248394E}" dt="2025-04-22T08:30:49.509" v="979" actId="27636"/>
          <ac:spMkLst>
            <pc:docMk/>
            <pc:sldMk cId="467940629" sldId="307"/>
            <ac:spMk id="3" creationId="{B3432E3C-F1CA-5291-E670-373780DAF786}"/>
          </ac:spMkLst>
        </pc:spChg>
      </pc:sldChg>
      <pc:sldChg chg="modSp mod">
        <pc:chgData name="Rachid Sealiti" userId="efdc9364-2fe7-4aa5-bc5f-3a14b5425ed0" providerId="ADAL" clId="{C07DD38C-235B-4F92-B275-8180E248394E}" dt="2025-04-22T08:37:40.684" v="1050" actId="20577"/>
        <pc:sldMkLst>
          <pc:docMk/>
          <pc:sldMk cId="1390983927" sldId="308"/>
        </pc:sldMkLst>
        <pc:spChg chg="mod">
          <ac:chgData name="Rachid Sealiti" userId="efdc9364-2fe7-4aa5-bc5f-3a14b5425ed0" providerId="ADAL" clId="{C07DD38C-235B-4F92-B275-8180E248394E}" dt="2025-04-22T08:31:53.333" v="985" actId="27636"/>
          <ac:spMkLst>
            <pc:docMk/>
            <pc:sldMk cId="1390983927" sldId="308"/>
            <ac:spMk id="2" creationId="{561627FE-F449-3C07-6DB4-053CEF41A226}"/>
          </ac:spMkLst>
        </pc:spChg>
        <pc:spChg chg="mod">
          <ac:chgData name="Rachid Sealiti" userId="efdc9364-2fe7-4aa5-bc5f-3a14b5425ed0" providerId="ADAL" clId="{C07DD38C-235B-4F92-B275-8180E248394E}" dt="2025-04-22T08:37:40.684" v="1050" actId="20577"/>
          <ac:spMkLst>
            <pc:docMk/>
            <pc:sldMk cId="1390983927" sldId="308"/>
            <ac:spMk id="3" creationId="{095B94E9-FBDC-4FD0-49DC-FEFDA5560BDB}"/>
          </ac:spMkLst>
        </pc:spChg>
      </pc:sldChg>
      <pc:sldChg chg="modSp mod">
        <pc:chgData name="Rachid Sealiti" userId="efdc9364-2fe7-4aa5-bc5f-3a14b5425ed0" providerId="ADAL" clId="{C07DD38C-235B-4F92-B275-8180E248394E}" dt="2025-04-22T08:38:18.946" v="1063" actId="27636"/>
        <pc:sldMkLst>
          <pc:docMk/>
          <pc:sldMk cId="1859684087" sldId="309"/>
        </pc:sldMkLst>
        <pc:spChg chg="mod">
          <ac:chgData name="Rachid Sealiti" userId="efdc9364-2fe7-4aa5-bc5f-3a14b5425ed0" providerId="ADAL" clId="{C07DD38C-235B-4F92-B275-8180E248394E}" dt="2025-04-22T08:38:18.946" v="1063" actId="27636"/>
          <ac:spMkLst>
            <pc:docMk/>
            <pc:sldMk cId="1859684087" sldId="309"/>
            <ac:spMk id="3" creationId="{CC214768-01F2-5C12-35A3-EA6D6EDAAC0C}"/>
          </ac:spMkLst>
        </pc:spChg>
      </pc:sldChg>
      <pc:sldChg chg="modSp mod">
        <pc:chgData name="Rachid Sealiti" userId="efdc9364-2fe7-4aa5-bc5f-3a14b5425ed0" providerId="ADAL" clId="{C07DD38C-235B-4F92-B275-8180E248394E}" dt="2025-04-22T08:40:13.963" v="1072" actId="12"/>
        <pc:sldMkLst>
          <pc:docMk/>
          <pc:sldMk cId="453374353" sldId="310"/>
        </pc:sldMkLst>
        <pc:spChg chg="mod">
          <ac:chgData name="Rachid Sealiti" userId="efdc9364-2fe7-4aa5-bc5f-3a14b5425ed0" providerId="ADAL" clId="{C07DD38C-235B-4F92-B275-8180E248394E}" dt="2025-04-22T08:40:13.963" v="1072" actId="12"/>
          <ac:spMkLst>
            <pc:docMk/>
            <pc:sldMk cId="453374353" sldId="310"/>
            <ac:spMk id="3" creationId="{A9B99B13-D315-6CCD-B05F-1ADC7FB04A94}"/>
          </ac:spMkLst>
        </pc:spChg>
      </pc:sldChg>
      <pc:sldChg chg="delSp modSp mod">
        <pc:chgData name="Rachid Sealiti" userId="efdc9364-2fe7-4aa5-bc5f-3a14b5425ed0" providerId="ADAL" clId="{C07DD38C-235B-4F92-B275-8180E248394E}" dt="2025-04-22T08:42:03.051" v="1093" actId="27636"/>
        <pc:sldMkLst>
          <pc:docMk/>
          <pc:sldMk cId="154990956" sldId="311"/>
        </pc:sldMkLst>
        <pc:spChg chg="mod">
          <ac:chgData name="Rachid Sealiti" userId="efdc9364-2fe7-4aa5-bc5f-3a14b5425ed0" providerId="ADAL" clId="{C07DD38C-235B-4F92-B275-8180E248394E}" dt="2025-04-22T08:42:03.051" v="1093" actId="27636"/>
          <ac:spMkLst>
            <pc:docMk/>
            <pc:sldMk cId="154990956" sldId="311"/>
            <ac:spMk id="3" creationId="{617104D9-CAF2-A09E-F5B7-B7E27E2BE53D}"/>
          </ac:spMkLst>
        </pc:spChg>
      </pc:sldChg>
      <pc:sldChg chg="modSp mod">
        <pc:chgData name="Rachid Sealiti" userId="efdc9364-2fe7-4aa5-bc5f-3a14b5425ed0" providerId="ADAL" clId="{C07DD38C-235B-4F92-B275-8180E248394E}" dt="2025-04-22T08:43:01.301" v="1095" actId="5793"/>
        <pc:sldMkLst>
          <pc:docMk/>
          <pc:sldMk cId="697184144" sldId="312"/>
        </pc:sldMkLst>
        <pc:spChg chg="mod">
          <ac:chgData name="Rachid Sealiti" userId="efdc9364-2fe7-4aa5-bc5f-3a14b5425ed0" providerId="ADAL" clId="{C07DD38C-235B-4F92-B275-8180E248394E}" dt="2025-04-22T08:43:01.301" v="1095" actId="5793"/>
          <ac:spMkLst>
            <pc:docMk/>
            <pc:sldMk cId="697184144" sldId="312"/>
            <ac:spMk id="3" creationId="{07C9BA99-9DC7-B467-9063-A138D0BAFEC7}"/>
          </ac:spMkLst>
        </pc:spChg>
      </pc:sldChg>
      <pc:sldChg chg="del">
        <pc:chgData name="Rachid Sealiti" userId="efdc9364-2fe7-4aa5-bc5f-3a14b5425ed0" providerId="ADAL" clId="{C07DD38C-235B-4F92-B275-8180E248394E}" dt="2025-04-22T08:43:54.604" v="1119" actId="2696"/>
        <pc:sldMkLst>
          <pc:docMk/>
          <pc:sldMk cId="1454302762" sldId="313"/>
        </pc:sldMkLst>
      </pc:sldChg>
      <pc:sldChg chg="del">
        <pc:chgData name="Rachid Sealiti" userId="efdc9364-2fe7-4aa5-bc5f-3a14b5425ed0" providerId="ADAL" clId="{C07DD38C-235B-4F92-B275-8180E248394E}" dt="2025-04-22T08:43:09.162" v="1096" actId="2696"/>
        <pc:sldMkLst>
          <pc:docMk/>
          <pc:sldMk cId="499868433" sldId="314"/>
        </pc:sldMkLst>
      </pc:sldChg>
      <pc:sldChg chg="modSp mod">
        <pc:chgData name="Rachid Sealiti" userId="efdc9364-2fe7-4aa5-bc5f-3a14b5425ed0" providerId="ADAL" clId="{C07DD38C-235B-4F92-B275-8180E248394E}" dt="2025-04-22T08:43:32.514" v="1118" actId="27636"/>
        <pc:sldMkLst>
          <pc:docMk/>
          <pc:sldMk cId="323642231" sldId="315"/>
        </pc:sldMkLst>
        <pc:spChg chg="mod">
          <ac:chgData name="Rachid Sealiti" userId="efdc9364-2fe7-4aa5-bc5f-3a14b5425ed0" providerId="ADAL" clId="{C07DD38C-235B-4F92-B275-8180E248394E}" dt="2025-04-22T08:43:28.926" v="1116" actId="20577"/>
          <ac:spMkLst>
            <pc:docMk/>
            <pc:sldMk cId="323642231" sldId="315"/>
            <ac:spMk id="2" creationId="{C1DEFA68-D981-C5BB-935A-9BC5AF030509}"/>
          </ac:spMkLst>
        </pc:spChg>
        <pc:spChg chg="mod">
          <ac:chgData name="Rachid Sealiti" userId="efdc9364-2fe7-4aa5-bc5f-3a14b5425ed0" providerId="ADAL" clId="{C07DD38C-235B-4F92-B275-8180E248394E}" dt="2025-04-22T08:43:32.514" v="1118" actId="27636"/>
          <ac:spMkLst>
            <pc:docMk/>
            <pc:sldMk cId="323642231" sldId="315"/>
            <ac:spMk id="3" creationId="{7EEB6BA7-2AC3-6243-4798-E8A7776E143E}"/>
          </ac:spMkLst>
        </pc:spChg>
      </pc:sldChg>
      <pc:sldChg chg="del">
        <pc:chgData name="Rachid Sealiti" userId="efdc9364-2fe7-4aa5-bc5f-3a14b5425ed0" providerId="ADAL" clId="{C07DD38C-235B-4F92-B275-8180E248394E}" dt="2025-04-22T08:44:24.047" v="1120" actId="2696"/>
        <pc:sldMkLst>
          <pc:docMk/>
          <pc:sldMk cId="4068184343" sldId="317"/>
        </pc:sldMkLst>
      </pc:sldChg>
      <pc:sldChg chg="modSp mod">
        <pc:chgData name="Rachid Sealiti" userId="efdc9364-2fe7-4aa5-bc5f-3a14b5425ed0" providerId="ADAL" clId="{C07DD38C-235B-4F92-B275-8180E248394E}" dt="2025-04-22T08:45:20.667" v="1123" actId="5793"/>
        <pc:sldMkLst>
          <pc:docMk/>
          <pc:sldMk cId="1785193945" sldId="319"/>
        </pc:sldMkLst>
        <pc:spChg chg="mod">
          <ac:chgData name="Rachid Sealiti" userId="efdc9364-2fe7-4aa5-bc5f-3a14b5425ed0" providerId="ADAL" clId="{C07DD38C-235B-4F92-B275-8180E248394E}" dt="2025-04-22T08:45:20.667" v="1123" actId="5793"/>
          <ac:spMkLst>
            <pc:docMk/>
            <pc:sldMk cId="1785193945" sldId="319"/>
            <ac:spMk id="3" creationId="{7154841A-908B-895E-D9AC-C6F74A7B3051}"/>
          </ac:spMkLst>
        </pc:spChg>
      </pc:sldChg>
      <pc:sldChg chg="del">
        <pc:chgData name="Rachid Sealiti" userId="efdc9364-2fe7-4aa5-bc5f-3a14b5425ed0" providerId="ADAL" clId="{C07DD38C-235B-4F92-B275-8180E248394E}" dt="2025-04-22T08:48:37.047" v="1125" actId="2696"/>
        <pc:sldMkLst>
          <pc:docMk/>
          <pc:sldMk cId="881450004" sldId="320"/>
        </pc:sldMkLst>
      </pc:sldChg>
      <pc:sldChg chg="delSp modSp new mod ord">
        <pc:chgData name="Rachid Sealiti" userId="efdc9364-2fe7-4aa5-bc5f-3a14b5425ed0" providerId="ADAL" clId="{C07DD38C-235B-4F92-B275-8180E248394E}" dt="2025-04-22T08:28:19.923" v="922"/>
        <pc:sldMkLst>
          <pc:docMk/>
          <pc:sldMk cId="644953943" sldId="321"/>
        </pc:sldMkLst>
      </pc:sldChg>
      <pc:sldChg chg="modSp new mod ord">
        <pc:chgData name="Rachid Sealiti" userId="efdc9364-2fe7-4aa5-bc5f-3a14b5425ed0" providerId="ADAL" clId="{C07DD38C-235B-4F92-B275-8180E248394E}" dt="2025-04-22T08:51:28.999" v="1142"/>
        <pc:sldMkLst>
          <pc:docMk/>
          <pc:sldMk cId="2393330785" sldId="322"/>
        </pc:sldMkLst>
        <pc:spChg chg="mod">
          <ac:chgData name="Rachid Sealiti" userId="efdc9364-2fe7-4aa5-bc5f-3a14b5425ed0" providerId="ADAL" clId="{C07DD38C-235B-4F92-B275-8180E248394E}" dt="2025-04-22T07:43:59.643" v="421" actId="27636"/>
          <ac:spMkLst>
            <pc:docMk/>
            <pc:sldMk cId="2393330785" sldId="322"/>
            <ac:spMk id="2" creationId="{89051D41-7116-2959-B878-CD1761BD28FE}"/>
          </ac:spMkLst>
        </pc:spChg>
        <pc:spChg chg="mod">
          <ac:chgData name="Rachid Sealiti" userId="efdc9364-2fe7-4aa5-bc5f-3a14b5425ed0" providerId="ADAL" clId="{C07DD38C-235B-4F92-B275-8180E248394E}" dt="2025-04-22T07:47:53.631" v="704" actId="20577"/>
          <ac:spMkLst>
            <pc:docMk/>
            <pc:sldMk cId="2393330785" sldId="322"/>
            <ac:spMk id="3" creationId="{74829840-C802-447A-1817-52DF2CBBA211}"/>
          </ac:spMkLst>
        </pc:spChg>
      </pc:sldChg>
      <pc:sldChg chg="modSp new mod">
        <pc:chgData name="Rachid Sealiti" userId="efdc9364-2fe7-4aa5-bc5f-3a14b5425ed0" providerId="ADAL" clId="{C07DD38C-235B-4F92-B275-8180E248394E}" dt="2025-04-22T10:23:07.854" v="1266" actId="20577"/>
        <pc:sldMkLst>
          <pc:docMk/>
          <pc:sldMk cId="3913161711" sldId="323"/>
        </pc:sldMkLst>
        <pc:spChg chg="mod">
          <ac:chgData name="Rachid Sealiti" userId="efdc9364-2fe7-4aa5-bc5f-3a14b5425ed0" providerId="ADAL" clId="{C07DD38C-235B-4F92-B275-8180E248394E}" dt="2025-04-22T10:23:07.854" v="1266" actId="20577"/>
          <ac:spMkLst>
            <pc:docMk/>
            <pc:sldMk cId="3913161711" sldId="323"/>
            <ac:spMk id="3" creationId="{898ADEA5-7BDF-59DA-DC15-C3188AFAA40C}"/>
          </ac:spMkLst>
        </pc:spChg>
      </pc:sldChg>
    </pc:docChg>
  </pc:docChgLst>
  <pc:docChgLst>
    <pc:chgData name="Rachid Sealiti" userId="efdc9364-2fe7-4aa5-bc5f-3a14b5425ed0" providerId="ADAL" clId="{C9B0AEEF-F6DB-4F35-97FE-942BE964EB83}"/>
    <pc:docChg chg="custSel addSld delSld modSld">
      <pc:chgData name="Rachid Sealiti" userId="efdc9364-2fe7-4aa5-bc5f-3a14b5425ed0" providerId="ADAL" clId="{C9B0AEEF-F6DB-4F35-97FE-942BE964EB83}" dt="2025-04-20T14:42:03.794" v="228" actId="680"/>
      <pc:docMkLst>
        <pc:docMk/>
      </pc:docMkLst>
      <pc:sldChg chg="del">
        <pc:chgData name="Rachid Sealiti" userId="efdc9364-2fe7-4aa5-bc5f-3a14b5425ed0" providerId="ADAL" clId="{C9B0AEEF-F6DB-4F35-97FE-942BE964EB83}" dt="2025-04-20T14:17:09.370" v="2" actId="2696"/>
        <pc:sldMkLst>
          <pc:docMk/>
          <pc:sldMk cId="2332294245" sldId="256"/>
        </pc:sldMkLst>
      </pc:sldChg>
      <pc:sldChg chg="del">
        <pc:chgData name="Rachid Sealiti" userId="efdc9364-2fe7-4aa5-bc5f-3a14b5425ed0" providerId="ADAL" clId="{C9B0AEEF-F6DB-4F35-97FE-942BE964EB83}" dt="2025-04-20T14:19:50.486" v="94" actId="2696"/>
        <pc:sldMkLst>
          <pc:docMk/>
          <pc:sldMk cId="615084229" sldId="265"/>
        </pc:sldMkLst>
      </pc:sldChg>
      <pc:sldChg chg="del">
        <pc:chgData name="Rachid Sealiti" userId="efdc9364-2fe7-4aa5-bc5f-3a14b5425ed0" providerId="ADAL" clId="{C9B0AEEF-F6DB-4F35-97FE-942BE964EB83}" dt="2025-04-20T14:19:56.745" v="95" actId="2696"/>
        <pc:sldMkLst>
          <pc:docMk/>
          <pc:sldMk cId="1732383345" sldId="266"/>
        </pc:sldMkLst>
      </pc:sldChg>
      <pc:sldChg chg="del">
        <pc:chgData name="Rachid Sealiti" userId="efdc9364-2fe7-4aa5-bc5f-3a14b5425ed0" providerId="ADAL" clId="{C9B0AEEF-F6DB-4F35-97FE-942BE964EB83}" dt="2025-04-20T14:20:02.707" v="96" actId="2696"/>
        <pc:sldMkLst>
          <pc:docMk/>
          <pc:sldMk cId="1335297555" sldId="267"/>
        </pc:sldMkLst>
      </pc:sldChg>
      <pc:sldChg chg="addSp delSp modSp mod">
        <pc:chgData name="Rachid Sealiti" userId="efdc9364-2fe7-4aa5-bc5f-3a14b5425ed0" providerId="ADAL" clId="{C9B0AEEF-F6DB-4F35-97FE-942BE964EB83}" dt="2025-04-20T14:26:39.649" v="140"/>
        <pc:sldMkLst>
          <pc:docMk/>
          <pc:sldMk cId="3013211217" sldId="271"/>
        </pc:sldMkLst>
        <pc:spChg chg="mod">
          <ac:chgData name="Rachid Sealiti" userId="efdc9364-2fe7-4aa5-bc5f-3a14b5425ed0" providerId="ADAL" clId="{C9B0AEEF-F6DB-4F35-97FE-942BE964EB83}" dt="2025-04-20T14:26:39.649" v="140"/>
          <ac:spMkLst>
            <pc:docMk/>
            <pc:sldMk cId="3013211217" sldId="271"/>
            <ac:spMk id="2" creationId="{9A607887-688D-471E-9B39-9FA071258999}"/>
          </ac:spMkLst>
        </pc:spChg>
        <pc:spChg chg="add mod">
          <ac:chgData name="Rachid Sealiti" userId="efdc9364-2fe7-4aa5-bc5f-3a14b5425ed0" providerId="ADAL" clId="{C9B0AEEF-F6DB-4F35-97FE-942BE964EB83}" dt="2025-04-20T14:26:25.164" v="133" actId="27636"/>
          <ac:spMkLst>
            <pc:docMk/>
            <pc:sldMk cId="3013211217" sldId="271"/>
            <ac:spMk id="4" creationId="{3D085202-6447-BA3F-EEB1-891F5912C85E}"/>
          </ac:spMkLst>
        </pc:spChg>
      </pc:sldChg>
      <pc:sldChg chg="addSp delSp modSp mod">
        <pc:chgData name="Rachid Sealiti" userId="efdc9364-2fe7-4aa5-bc5f-3a14b5425ed0" providerId="ADAL" clId="{C9B0AEEF-F6DB-4F35-97FE-942BE964EB83}" dt="2025-04-20T14:26:47.575" v="141" actId="478"/>
        <pc:sldMkLst>
          <pc:docMk/>
          <pc:sldMk cId="2263871299" sldId="272"/>
        </pc:sldMkLst>
      </pc:sldChg>
      <pc:sldChg chg="modSp add mod">
        <pc:chgData name="Rachid Sealiti" userId="efdc9364-2fe7-4aa5-bc5f-3a14b5425ed0" providerId="ADAL" clId="{C9B0AEEF-F6DB-4F35-97FE-942BE964EB83}" dt="2025-04-20T14:17:05.889" v="1" actId="27636"/>
        <pc:sldMkLst>
          <pc:docMk/>
          <pc:sldMk cId="2997368318" sldId="276"/>
        </pc:sldMkLst>
        <pc:spChg chg="mod">
          <ac:chgData name="Rachid Sealiti" userId="efdc9364-2fe7-4aa5-bc5f-3a14b5425ed0" providerId="ADAL" clId="{C9B0AEEF-F6DB-4F35-97FE-942BE964EB83}" dt="2025-04-20T14:17:05.889" v="1" actId="27636"/>
          <ac:spMkLst>
            <pc:docMk/>
            <pc:sldMk cId="2997368318" sldId="276"/>
            <ac:spMk id="7" creationId="{00000000-0000-0000-0000-000000000000}"/>
          </ac:spMkLst>
        </pc:spChg>
      </pc:sldChg>
      <pc:sldChg chg="delSp modSp add mod setBg delDesignElem">
        <pc:chgData name="Rachid Sealiti" userId="efdc9364-2fe7-4aa5-bc5f-3a14b5425ed0" providerId="ADAL" clId="{C9B0AEEF-F6DB-4F35-97FE-942BE964EB83}" dt="2025-04-20T14:25:05.211" v="127"/>
        <pc:sldMkLst>
          <pc:docMk/>
          <pc:sldMk cId="3992241269" sldId="291"/>
        </pc:sldMkLst>
        <pc:spChg chg="mod">
          <ac:chgData name="Rachid Sealiti" userId="efdc9364-2fe7-4aa5-bc5f-3a14b5425ed0" providerId="ADAL" clId="{C9B0AEEF-F6DB-4F35-97FE-942BE964EB83}" dt="2025-04-20T14:19:08.525" v="86" actId="27636"/>
          <ac:spMkLst>
            <pc:docMk/>
            <pc:sldMk cId="3992241269" sldId="291"/>
            <ac:spMk id="2" creationId="{4EC911B9-D061-1FF4-860C-C2906B99B32E}"/>
          </ac:spMkLst>
        </pc:spChg>
        <pc:graphicFrameChg chg="mod">
          <ac:chgData name="Rachid Sealiti" userId="efdc9364-2fe7-4aa5-bc5f-3a14b5425ed0" providerId="ADAL" clId="{C9B0AEEF-F6DB-4F35-97FE-942BE964EB83}" dt="2025-04-20T14:25:05.211" v="127"/>
          <ac:graphicFrameMkLst>
            <pc:docMk/>
            <pc:sldMk cId="3992241269" sldId="291"/>
            <ac:graphicFrameMk id="8" creationId="{EAC5B710-C955-DC55-CD98-F214DD30FDCE}"/>
          </ac:graphicFrameMkLst>
        </pc:graphicFrameChg>
      </pc:sldChg>
      <pc:sldChg chg="delSp modSp add mod setBg delDesignElem">
        <pc:chgData name="Rachid Sealiti" userId="efdc9364-2fe7-4aa5-bc5f-3a14b5425ed0" providerId="ADAL" clId="{C9B0AEEF-F6DB-4F35-97FE-942BE964EB83}" dt="2025-04-20T14:18:24.725" v="81" actId="20577"/>
        <pc:sldMkLst>
          <pc:docMk/>
          <pc:sldMk cId="657666798" sldId="292"/>
        </pc:sldMkLst>
        <pc:spChg chg="mod">
          <ac:chgData name="Rachid Sealiti" userId="efdc9364-2fe7-4aa5-bc5f-3a14b5425ed0" providerId="ADAL" clId="{C9B0AEEF-F6DB-4F35-97FE-942BE964EB83}" dt="2025-04-20T14:18:24.725" v="81" actId="20577"/>
          <ac:spMkLst>
            <pc:docMk/>
            <pc:sldMk cId="657666798" sldId="292"/>
            <ac:spMk id="3" creationId="{36D8DBB4-08C8-680D-FE08-14E6A82EA820}"/>
          </ac:spMkLst>
        </pc:spChg>
      </pc:sldChg>
      <pc:sldChg chg="new">
        <pc:chgData name="Rachid Sealiti" userId="efdc9364-2fe7-4aa5-bc5f-3a14b5425ed0" providerId="ADAL" clId="{C9B0AEEF-F6DB-4F35-97FE-942BE964EB83}" dt="2025-04-20T14:25:14.718" v="128" actId="680"/>
        <pc:sldMkLst>
          <pc:docMk/>
          <pc:sldMk cId="4277047936" sldId="293"/>
        </pc:sldMkLst>
      </pc:sldChg>
      <pc:sldChg chg="modSp add mod">
        <pc:chgData name="Rachid Sealiti" userId="efdc9364-2fe7-4aa5-bc5f-3a14b5425ed0" providerId="ADAL" clId="{C9B0AEEF-F6DB-4F35-97FE-942BE964EB83}" dt="2025-04-20T14:25:16.910" v="130" actId="27636"/>
        <pc:sldMkLst>
          <pc:docMk/>
          <pc:sldMk cId="1022267887" sldId="302"/>
        </pc:sldMkLst>
        <pc:spChg chg="mod">
          <ac:chgData name="Rachid Sealiti" userId="efdc9364-2fe7-4aa5-bc5f-3a14b5425ed0" providerId="ADAL" clId="{C9B0AEEF-F6DB-4F35-97FE-942BE964EB83}" dt="2025-04-20T14:25:16.910" v="130" actId="27636"/>
          <ac:spMkLst>
            <pc:docMk/>
            <pc:sldMk cId="1022267887" sldId="302"/>
            <ac:spMk id="3" creationId="{C7255FA8-A7AA-CB81-4628-A524626C0D62}"/>
          </ac:spMkLst>
        </pc:spChg>
      </pc:sldChg>
      <pc:sldChg chg="modSp new mod">
        <pc:chgData name="Rachid Sealiti" userId="efdc9364-2fe7-4aa5-bc5f-3a14b5425ed0" providerId="ADAL" clId="{C9B0AEEF-F6DB-4F35-97FE-942BE964EB83}" dt="2025-04-20T14:31:48.495" v="159" actId="20577"/>
        <pc:sldMkLst>
          <pc:docMk/>
          <pc:sldMk cId="2266615490" sldId="303"/>
        </pc:sldMkLst>
        <pc:spChg chg="mod">
          <ac:chgData name="Rachid Sealiti" userId="efdc9364-2fe7-4aa5-bc5f-3a14b5425ed0" providerId="ADAL" clId="{C9B0AEEF-F6DB-4F35-97FE-942BE964EB83}" dt="2025-04-20T14:31:48.495" v="159" actId="20577"/>
          <ac:spMkLst>
            <pc:docMk/>
            <pc:sldMk cId="2266615490" sldId="303"/>
            <ac:spMk id="2" creationId="{057C3F51-B8C1-218B-AD13-4C334F0DA01C}"/>
          </ac:spMkLst>
        </pc:spChg>
      </pc:sldChg>
      <pc:sldChg chg="modSp new mod">
        <pc:chgData name="Rachid Sealiti" userId="efdc9364-2fe7-4aa5-bc5f-3a14b5425ed0" providerId="ADAL" clId="{C9B0AEEF-F6DB-4F35-97FE-942BE964EB83}" dt="2025-04-20T14:32:08.076" v="184" actId="20577"/>
        <pc:sldMkLst>
          <pc:docMk/>
          <pc:sldMk cId="2238261342" sldId="304"/>
        </pc:sldMkLst>
        <pc:spChg chg="mod">
          <ac:chgData name="Rachid Sealiti" userId="efdc9364-2fe7-4aa5-bc5f-3a14b5425ed0" providerId="ADAL" clId="{C9B0AEEF-F6DB-4F35-97FE-942BE964EB83}" dt="2025-04-20T14:32:08.076" v="184" actId="20577"/>
          <ac:spMkLst>
            <pc:docMk/>
            <pc:sldMk cId="2238261342" sldId="304"/>
            <ac:spMk id="2" creationId="{EFB01DB2-503F-16DD-4A6E-998019404CD1}"/>
          </ac:spMkLst>
        </pc:spChg>
      </pc:sldChg>
      <pc:sldChg chg="modSp new mod">
        <pc:chgData name="Rachid Sealiti" userId="efdc9364-2fe7-4aa5-bc5f-3a14b5425ed0" providerId="ADAL" clId="{C9B0AEEF-F6DB-4F35-97FE-942BE964EB83}" dt="2025-04-20T14:34:01.942" v="191" actId="27636"/>
        <pc:sldMkLst>
          <pc:docMk/>
          <pc:sldMk cId="1706393267" sldId="305"/>
        </pc:sldMkLst>
        <pc:spChg chg="mod">
          <ac:chgData name="Rachid Sealiti" userId="efdc9364-2fe7-4aa5-bc5f-3a14b5425ed0" providerId="ADAL" clId="{C9B0AEEF-F6DB-4F35-97FE-942BE964EB83}" dt="2025-04-20T14:34:01.942" v="191" actId="27636"/>
          <ac:spMkLst>
            <pc:docMk/>
            <pc:sldMk cId="1706393267" sldId="305"/>
            <ac:spMk id="2" creationId="{ADE68CC7-736B-B08D-6E5C-A22F8540EE25}"/>
          </ac:spMkLst>
        </pc:spChg>
        <pc:spChg chg="mod">
          <ac:chgData name="Rachid Sealiti" userId="efdc9364-2fe7-4aa5-bc5f-3a14b5425ed0" providerId="ADAL" clId="{C9B0AEEF-F6DB-4F35-97FE-942BE964EB83}" dt="2025-04-20T14:33:59.431" v="189" actId="27636"/>
          <ac:spMkLst>
            <pc:docMk/>
            <pc:sldMk cId="1706393267" sldId="305"/>
            <ac:spMk id="3" creationId="{54B4D26A-3A1E-D853-6DF7-078099F029CF}"/>
          </ac:spMkLst>
        </pc:spChg>
      </pc:sldChg>
      <pc:sldChg chg="modSp new mod">
        <pc:chgData name="Rachid Sealiti" userId="efdc9364-2fe7-4aa5-bc5f-3a14b5425ed0" providerId="ADAL" clId="{C9B0AEEF-F6DB-4F35-97FE-942BE964EB83}" dt="2025-04-20T14:34:29.769" v="193"/>
        <pc:sldMkLst>
          <pc:docMk/>
          <pc:sldMk cId="3492207883" sldId="306"/>
        </pc:sldMkLst>
        <pc:spChg chg="mod">
          <ac:chgData name="Rachid Sealiti" userId="efdc9364-2fe7-4aa5-bc5f-3a14b5425ed0" providerId="ADAL" clId="{C9B0AEEF-F6DB-4F35-97FE-942BE964EB83}" dt="2025-04-20T14:34:29.769" v="193"/>
          <ac:spMkLst>
            <pc:docMk/>
            <pc:sldMk cId="3492207883" sldId="306"/>
            <ac:spMk id="3" creationId="{B0683A7B-215E-65EA-C757-9778B6A34CE8}"/>
          </ac:spMkLst>
        </pc:spChg>
      </pc:sldChg>
      <pc:sldChg chg="modSp new mod">
        <pc:chgData name="Rachid Sealiti" userId="efdc9364-2fe7-4aa5-bc5f-3a14b5425ed0" providerId="ADAL" clId="{C9B0AEEF-F6DB-4F35-97FE-942BE964EB83}" dt="2025-04-20T14:34:55.082" v="196" actId="27636"/>
        <pc:sldMkLst>
          <pc:docMk/>
          <pc:sldMk cId="467940629" sldId="307"/>
        </pc:sldMkLst>
        <pc:spChg chg="mod">
          <ac:chgData name="Rachid Sealiti" userId="efdc9364-2fe7-4aa5-bc5f-3a14b5425ed0" providerId="ADAL" clId="{C9B0AEEF-F6DB-4F35-97FE-942BE964EB83}" dt="2025-04-20T14:34:55.082" v="196" actId="27636"/>
          <ac:spMkLst>
            <pc:docMk/>
            <pc:sldMk cId="467940629" sldId="307"/>
            <ac:spMk id="3" creationId="{B3432E3C-F1CA-5291-E670-373780DAF786}"/>
          </ac:spMkLst>
        </pc:spChg>
      </pc:sldChg>
      <pc:sldChg chg="modSp new mod">
        <pc:chgData name="Rachid Sealiti" userId="efdc9364-2fe7-4aa5-bc5f-3a14b5425ed0" providerId="ADAL" clId="{C9B0AEEF-F6DB-4F35-97FE-942BE964EB83}" dt="2025-04-20T14:35:34.106" v="199" actId="27636"/>
        <pc:sldMkLst>
          <pc:docMk/>
          <pc:sldMk cId="1390983927" sldId="308"/>
        </pc:sldMkLst>
        <pc:spChg chg="mod">
          <ac:chgData name="Rachid Sealiti" userId="efdc9364-2fe7-4aa5-bc5f-3a14b5425ed0" providerId="ADAL" clId="{C9B0AEEF-F6DB-4F35-97FE-942BE964EB83}" dt="2025-04-20T14:35:34.106" v="199" actId="27636"/>
          <ac:spMkLst>
            <pc:docMk/>
            <pc:sldMk cId="1390983927" sldId="308"/>
            <ac:spMk id="3" creationId="{095B94E9-FBDC-4FD0-49DC-FEFDA5560BDB}"/>
          </ac:spMkLst>
        </pc:spChg>
      </pc:sldChg>
      <pc:sldChg chg="modSp new mod">
        <pc:chgData name="Rachid Sealiti" userId="efdc9364-2fe7-4aa5-bc5f-3a14b5425ed0" providerId="ADAL" clId="{C9B0AEEF-F6DB-4F35-97FE-942BE964EB83}" dt="2025-04-20T14:35:56.750" v="202" actId="27636"/>
        <pc:sldMkLst>
          <pc:docMk/>
          <pc:sldMk cId="1859684087" sldId="309"/>
        </pc:sldMkLst>
        <pc:spChg chg="mod">
          <ac:chgData name="Rachid Sealiti" userId="efdc9364-2fe7-4aa5-bc5f-3a14b5425ed0" providerId="ADAL" clId="{C9B0AEEF-F6DB-4F35-97FE-942BE964EB83}" dt="2025-04-20T14:35:56.750" v="202" actId="27636"/>
          <ac:spMkLst>
            <pc:docMk/>
            <pc:sldMk cId="1859684087" sldId="309"/>
            <ac:spMk id="3" creationId="{CC214768-01F2-5C12-35A3-EA6D6EDAAC0C}"/>
          </ac:spMkLst>
        </pc:spChg>
      </pc:sldChg>
      <pc:sldChg chg="modSp new mod">
        <pc:chgData name="Rachid Sealiti" userId="efdc9364-2fe7-4aa5-bc5f-3a14b5425ed0" providerId="ADAL" clId="{C9B0AEEF-F6DB-4F35-97FE-942BE964EB83}" dt="2025-04-20T14:36:15.543" v="205" actId="27636"/>
        <pc:sldMkLst>
          <pc:docMk/>
          <pc:sldMk cId="453374353" sldId="310"/>
        </pc:sldMkLst>
        <pc:spChg chg="mod">
          <ac:chgData name="Rachid Sealiti" userId="efdc9364-2fe7-4aa5-bc5f-3a14b5425ed0" providerId="ADAL" clId="{C9B0AEEF-F6DB-4F35-97FE-942BE964EB83}" dt="2025-04-20T14:36:15.543" v="205" actId="27636"/>
          <ac:spMkLst>
            <pc:docMk/>
            <pc:sldMk cId="453374353" sldId="310"/>
            <ac:spMk id="3" creationId="{A9B99B13-D315-6CCD-B05F-1ADC7FB04A94}"/>
          </ac:spMkLst>
        </pc:spChg>
      </pc:sldChg>
      <pc:sldChg chg="modSp new mod">
        <pc:chgData name="Rachid Sealiti" userId="efdc9364-2fe7-4aa5-bc5f-3a14b5425ed0" providerId="ADAL" clId="{C9B0AEEF-F6DB-4F35-97FE-942BE964EB83}" dt="2025-04-20T14:37:30.279" v="208" actId="27636"/>
        <pc:sldMkLst>
          <pc:docMk/>
          <pc:sldMk cId="154990956" sldId="311"/>
        </pc:sldMkLst>
        <pc:spChg chg="mod">
          <ac:chgData name="Rachid Sealiti" userId="efdc9364-2fe7-4aa5-bc5f-3a14b5425ed0" providerId="ADAL" clId="{C9B0AEEF-F6DB-4F35-97FE-942BE964EB83}" dt="2025-04-20T14:37:30.279" v="208" actId="27636"/>
          <ac:spMkLst>
            <pc:docMk/>
            <pc:sldMk cId="154990956" sldId="311"/>
            <ac:spMk id="3" creationId="{617104D9-CAF2-A09E-F5B7-B7E27E2BE53D}"/>
          </ac:spMkLst>
        </pc:spChg>
      </pc:sldChg>
      <pc:sldChg chg="modSp new mod">
        <pc:chgData name="Rachid Sealiti" userId="efdc9364-2fe7-4aa5-bc5f-3a14b5425ed0" providerId="ADAL" clId="{C9B0AEEF-F6DB-4F35-97FE-942BE964EB83}" dt="2025-04-20T14:37:48.154" v="210"/>
        <pc:sldMkLst>
          <pc:docMk/>
          <pc:sldMk cId="697184144" sldId="312"/>
        </pc:sldMkLst>
        <pc:spChg chg="mod">
          <ac:chgData name="Rachid Sealiti" userId="efdc9364-2fe7-4aa5-bc5f-3a14b5425ed0" providerId="ADAL" clId="{C9B0AEEF-F6DB-4F35-97FE-942BE964EB83}" dt="2025-04-20T14:37:48.154" v="210"/>
          <ac:spMkLst>
            <pc:docMk/>
            <pc:sldMk cId="697184144" sldId="312"/>
            <ac:spMk id="3" creationId="{07C9BA99-9DC7-B467-9063-A138D0BAFEC7}"/>
          </ac:spMkLst>
        </pc:spChg>
      </pc:sldChg>
      <pc:sldChg chg="modSp new mod">
        <pc:chgData name="Rachid Sealiti" userId="efdc9364-2fe7-4aa5-bc5f-3a14b5425ed0" providerId="ADAL" clId="{C9B0AEEF-F6DB-4F35-97FE-942BE964EB83}" dt="2025-04-20T14:38:12.996" v="212"/>
        <pc:sldMkLst>
          <pc:docMk/>
          <pc:sldMk cId="1454302762" sldId="313"/>
        </pc:sldMkLst>
      </pc:sldChg>
      <pc:sldChg chg="modSp new mod">
        <pc:chgData name="Rachid Sealiti" userId="efdc9364-2fe7-4aa5-bc5f-3a14b5425ed0" providerId="ADAL" clId="{C9B0AEEF-F6DB-4F35-97FE-942BE964EB83}" dt="2025-04-20T14:39:52.748" v="214"/>
        <pc:sldMkLst>
          <pc:docMk/>
          <pc:sldMk cId="499868433" sldId="314"/>
        </pc:sldMkLst>
      </pc:sldChg>
      <pc:sldChg chg="modSp new mod">
        <pc:chgData name="Rachid Sealiti" userId="efdc9364-2fe7-4aa5-bc5f-3a14b5425ed0" providerId="ADAL" clId="{C9B0AEEF-F6DB-4F35-97FE-942BE964EB83}" dt="2025-04-20T14:40:36.842" v="217" actId="27636"/>
        <pc:sldMkLst>
          <pc:docMk/>
          <pc:sldMk cId="323642231" sldId="315"/>
        </pc:sldMkLst>
        <pc:spChg chg="mod">
          <ac:chgData name="Rachid Sealiti" userId="efdc9364-2fe7-4aa5-bc5f-3a14b5425ed0" providerId="ADAL" clId="{C9B0AEEF-F6DB-4F35-97FE-942BE964EB83}" dt="2025-04-20T14:40:36.842" v="217" actId="27636"/>
          <ac:spMkLst>
            <pc:docMk/>
            <pc:sldMk cId="323642231" sldId="315"/>
            <ac:spMk id="3" creationId="{7EEB6BA7-2AC3-6243-4798-E8A7776E143E}"/>
          </ac:spMkLst>
        </pc:spChg>
      </pc:sldChg>
      <pc:sldChg chg="modSp new mod">
        <pc:chgData name="Rachid Sealiti" userId="efdc9364-2fe7-4aa5-bc5f-3a14b5425ed0" providerId="ADAL" clId="{C9B0AEEF-F6DB-4F35-97FE-942BE964EB83}" dt="2025-04-20T14:40:56.018" v="220" actId="27636"/>
        <pc:sldMkLst>
          <pc:docMk/>
          <pc:sldMk cId="1437794276" sldId="316"/>
        </pc:sldMkLst>
        <pc:spChg chg="mod">
          <ac:chgData name="Rachid Sealiti" userId="efdc9364-2fe7-4aa5-bc5f-3a14b5425ed0" providerId="ADAL" clId="{C9B0AEEF-F6DB-4F35-97FE-942BE964EB83}" dt="2025-04-20T14:40:56.018" v="220" actId="27636"/>
          <ac:spMkLst>
            <pc:docMk/>
            <pc:sldMk cId="1437794276" sldId="316"/>
            <ac:spMk id="3" creationId="{6C3AE129-368A-544C-0B07-102EB3A8365C}"/>
          </ac:spMkLst>
        </pc:spChg>
      </pc:sldChg>
      <pc:sldChg chg="modSp new mod">
        <pc:chgData name="Rachid Sealiti" userId="efdc9364-2fe7-4aa5-bc5f-3a14b5425ed0" providerId="ADAL" clId="{C9B0AEEF-F6DB-4F35-97FE-942BE964EB83}" dt="2025-04-20T14:41:21.039" v="222"/>
        <pc:sldMkLst>
          <pc:docMk/>
          <pc:sldMk cId="4068184343" sldId="317"/>
        </pc:sldMkLst>
      </pc:sldChg>
      <pc:sldChg chg="modSp new mod">
        <pc:chgData name="Rachid Sealiti" userId="efdc9364-2fe7-4aa5-bc5f-3a14b5425ed0" providerId="ADAL" clId="{C9B0AEEF-F6DB-4F35-97FE-942BE964EB83}" dt="2025-04-20T14:41:40.686" v="224"/>
        <pc:sldMkLst>
          <pc:docMk/>
          <pc:sldMk cId="3405010497" sldId="318"/>
        </pc:sldMkLst>
        <pc:spChg chg="mod">
          <ac:chgData name="Rachid Sealiti" userId="efdc9364-2fe7-4aa5-bc5f-3a14b5425ed0" providerId="ADAL" clId="{C9B0AEEF-F6DB-4F35-97FE-942BE964EB83}" dt="2025-04-20T14:41:40.686" v="224"/>
          <ac:spMkLst>
            <pc:docMk/>
            <pc:sldMk cId="3405010497" sldId="318"/>
            <ac:spMk id="3" creationId="{3EDD5469-408D-43A8-A6FA-D82E454578E4}"/>
          </ac:spMkLst>
        </pc:spChg>
      </pc:sldChg>
      <pc:sldChg chg="modSp new mod">
        <pc:chgData name="Rachid Sealiti" userId="efdc9364-2fe7-4aa5-bc5f-3a14b5425ed0" providerId="ADAL" clId="{C9B0AEEF-F6DB-4F35-97FE-942BE964EB83}" dt="2025-04-20T14:42:01.164" v="227" actId="27636"/>
        <pc:sldMkLst>
          <pc:docMk/>
          <pc:sldMk cId="1785193945" sldId="319"/>
        </pc:sldMkLst>
        <pc:spChg chg="mod">
          <ac:chgData name="Rachid Sealiti" userId="efdc9364-2fe7-4aa5-bc5f-3a14b5425ed0" providerId="ADAL" clId="{C9B0AEEF-F6DB-4F35-97FE-942BE964EB83}" dt="2025-04-20T14:42:01.164" v="227" actId="27636"/>
          <ac:spMkLst>
            <pc:docMk/>
            <pc:sldMk cId="1785193945" sldId="319"/>
            <ac:spMk id="3" creationId="{7154841A-908B-895E-D9AC-C6F74A7B3051}"/>
          </ac:spMkLst>
        </pc:spChg>
      </pc:sldChg>
      <pc:sldChg chg="new">
        <pc:chgData name="Rachid Sealiti" userId="efdc9364-2fe7-4aa5-bc5f-3a14b5425ed0" providerId="ADAL" clId="{C9B0AEEF-F6DB-4F35-97FE-942BE964EB83}" dt="2025-04-20T14:42:03.794" v="228" actId="680"/>
        <pc:sldMkLst>
          <pc:docMk/>
          <pc:sldMk cId="881450004" sldId="320"/>
        </pc:sldMkLst>
      </pc:sldChg>
    </pc:docChg>
  </pc:docChgLst>
  <pc:docChgLst>
    <pc:chgData name="Rachid Sealiti" userId="efdc9364-2fe7-4aa5-bc5f-3a14b5425ed0" providerId="ADAL" clId="{C2E17997-1B08-4F98-8A31-08DDBF450A4B}"/>
    <pc:docChg chg="undo custSel addSld delSld modSld sldOrd">
      <pc:chgData name="Rachid Sealiti" userId="efdc9364-2fe7-4aa5-bc5f-3a14b5425ed0" providerId="ADAL" clId="{C2E17997-1B08-4F98-8A31-08DDBF450A4B}" dt="2023-01-24T14:12:46.005" v="104" actId="2696"/>
      <pc:docMkLst>
        <pc:docMk/>
      </pc:docMkLst>
      <pc:sldChg chg="modSp mod">
        <pc:chgData name="Rachid Sealiti" userId="efdc9364-2fe7-4aa5-bc5f-3a14b5425ed0" providerId="ADAL" clId="{C2E17997-1B08-4F98-8A31-08DDBF450A4B}" dt="2023-01-24T13:51:42.634" v="57" actId="20577"/>
        <pc:sldMkLst>
          <pc:docMk/>
          <pc:sldMk cId="2332294245" sldId="256"/>
        </pc:sldMkLst>
      </pc:sldChg>
      <pc:sldChg chg="del">
        <pc:chgData name="Rachid Sealiti" userId="efdc9364-2fe7-4aa5-bc5f-3a14b5425ed0" providerId="ADAL" clId="{C2E17997-1B08-4F98-8A31-08DDBF450A4B}" dt="2023-01-24T14:11:45.492" v="97" actId="2696"/>
        <pc:sldMkLst>
          <pc:docMk/>
          <pc:sldMk cId="1618780304" sldId="257"/>
        </pc:sldMkLst>
      </pc:sldChg>
      <pc:sldChg chg="addSp delSp modSp mod">
        <pc:chgData name="Rachid Sealiti" userId="efdc9364-2fe7-4aa5-bc5f-3a14b5425ed0" providerId="ADAL" clId="{C2E17997-1B08-4F98-8A31-08DDBF450A4B}" dt="2023-01-24T13:47:14.126" v="20" actId="22"/>
        <pc:sldMkLst>
          <pc:docMk/>
          <pc:sldMk cId="3161539406" sldId="261"/>
        </pc:sldMkLst>
      </pc:sldChg>
      <pc:sldChg chg="addSp delSp modSp mod">
        <pc:chgData name="Rachid Sealiti" userId="efdc9364-2fe7-4aa5-bc5f-3a14b5425ed0" providerId="ADAL" clId="{C2E17997-1B08-4F98-8A31-08DDBF450A4B}" dt="2023-01-24T13:48:00.216" v="22" actId="22"/>
        <pc:sldMkLst>
          <pc:docMk/>
          <pc:sldMk cId="945832356" sldId="262"/>
        </pc:sldMkLst>
      </pc:sldChg>
      <pc:sldChg chg="del">
        <pc:chgData name="Rachid Sealiti" userId="efdc9364-2fe7-4aa5-bc5f-3a14b5425ed0" providerId="ADAL" clId="{C2E17997-1B08-4F98-8A31-08DDBF450A4B}" dt="2023-01-24T14:12:15.101" v="101" actId="2696"/>
        <pc:sldMkLst>
          <pc:docMk/>
          <pc:sldMk cId="1292929959" sldId="263"/>
        </pc:sldMkLst>
      </pc:sldChg>
      <pc:sldChg chg="del">
        <pc:chgData name="Rachid Sealiti" userId="efdc9364-2fe7-4aa5-bc5f-3a14b5425ed0" providerId="ADAL" clId="{C2E17997-1B08-4F98-8A31-08DDBF450A4B}" dt="2023-01-24T14:12:02.610" v="100" actId="2696"/>
        <pc:sldMkLst>
          <pc:docMk/>
          <pc:sldMk cId="814275015" sldId="264"/>
        </pc:sldMkLst>
      </pc:sldChg>
      <pc:sldChg chg="addSp delSp modSp mod">
        <pc:chgData name="Rachid Sealiti" userId="efdc9364-2fe7-4aa5-bc5f-3a14b5425ed0" providerId="ADAL" clId="{C2E17997-1B08-4F98-8A31-08DDBF450A4B}" dt="2023-01-24T13:53:09.913" v="63" actId="21"/>
        <pc:sldMkLst>
          <pc:docMk/>
          <pc:sldMk cId="615084229" sldId="265"/>
        </pc:sldMkLst>
      </pc:sldChg>
      <pc:sldChg chg="modSp mod">
        <pc:chgData name="Rachid Sealiti" userId="efdc9364-2fe7-4aa5-bc5f-3a14b5425ed0" providerId="ADAL" clId="{C2E17997-1B08-4F98-8A31-08DDBF450A4B}" dt="2023-01-24T13:51:32.324" v="45" actId="20577"/>
        <pc:sldMkLst>
          <pc:docMk/>
          <pc:sldMk cId="1732383345" sldId="266"/>
        </pc:sldMkLst>
      </pc:sldChg>
      <pc:sldChg chg="addSp delSp modSp mod">
        <pc:chgData name="Rachid Sealiti" userId="efdc9364-2fe7-4aa5-bc5f-3a14b5425ed0" providerId="ADAL" clId="{C2E17997-1B08-4F98-8A31-08DDBF450A4B}" dt="2023-01-24T13:56:14.506" v="82" actId="1076"/>
        <pc:sldMkLst>
          <pc:docMk/>
          <pc:sldMk cId="1335297555" sldId="267"/>
        </pc:sldMkLst>
      </pc:sldChg>
      <pc:sldChg chg="del ord">
        <pc:chgData name="Rachid Sealiti" userId="efdc9364-2fe7-4aa5-bc5f-3a14b5425ed0" providerId="ADAL" clId="{C2E17997-1B08-4F98-8A31-08DDBF450A4B}" dt="2023-01-24T14:12:46.005" v="104" actId="2696"/>
        <pc:sldMkLst>
          <pc:docMk/>
          <pc:sldMk cId="2396852099" sldId="268"/>
        </pc:sldMkLst>
      </pc:sldChg>
      <pc:sldChg chg="del">
        <pc:chgData name="Rachid Sealiti" userId="efdc9364-2fe7-4aa5-bc5f-3a14b5425ed0" providerId="ADAL" clId="{C2E17997-1B08-4F98-8A31-08DDBF450A4B}" dt="2023-01-24T14:11:51.784" v="99" actId="2696"/>
        <pc:sldMkLst>
          <pc:docMk/>
          <pc:sldMk cId="3502255259" sldId="269"/>
        </pc:sldMkLst>
      </pc:sldChg>
      <pc:sldChg chg="del">
        <pc:chgData name="Rachid Sealiti" userId="efdc9364-2fe7-4aa5-bc5f-3a14b5425ed0" providerId="ADAL" clId="{C2E17997-1B08-4F98-8A31-08DDBF450A4B}" dt="2023-01-24T14:11:48.685" v="98" actId="2696"/>
        <pc:sldMkLst>
          <pc:docMk/>
          <pc:sldMk cId="2252532461" sldId="270"/>
        </pc:sldMkLst>
      </pc:sldChg>
      <pc:sldChg chg="addSp delSp modSp new mod setBg">
        <pc:chgData name="Rachid Sealiti" userId="efdc9364-2fe7-4aa5-bc5f-3a14b5425ed0" providerId="ADAL" clId="{C2E17997-1B08-4F98-8A31-08DDBF450A4B}" dt="2023-01-24T13:56:05.816" v="81" actId="1076"/>
        <pc:sldMkLst>
          <pc:docMk/>
          <pc:sldMk cId="3013211217" sldId="271"/>
        </pc:sldMkLst>
      </pc:sldChg>
      <pc:sldChg chg="addSp delSp modSp new mod setBg">
        <pc:chgData name="Rachid Sealiti" userId="efdc9364-2fe7-4aa5-bc5f-3a14b5425ed0" providerId="ADAL" clId="{C2E17997-1B08-4F98-8A31-08DDBF450A4B}" dt="2023-01-24T13:57:19.935" v="87" actId="26606"/>
        <pc:sldMkLst>
          <pc:docMk/>
          <pc:sldMk cId="2263871299" sldId="272"/>
        </pc:sldMkLst>
      </pc:sldChg>
      <pc:sldChg chg="addSp delSp modSp new mod setBg">
        <pc:chgData name="Rachid Sealiti" userId="efdc9364-2fe7-4aa5-bc5f-3a14b5425ed0" providerId="ADAL" clId="{C2E17997-1B08-4F98-8A31-08DDBF450A4B}" dt="2023-01-24T13:59:08.492" v="90" actId="26606"/>
        <pc:sldMkLst>
          <pc:docMk/>
          <pc:sldMk cId="3907564144" sldId="273"/>
        </pc:sldMkLst>
      </pc:sldChg>
      <pc:sldChg chg="addSp delSp modSp new mod setBg">
        <pc:chgData name="Rachid Sealiti" userId="efdc9364-2fe7-4aa5-bc5f-3a14b5425ed0" providerId="ADAL" clId="{C2E17997-1B08-4F98-8A31-08DDBF450A4B}" dt="2023-01-24T13:59:42.379" v="93" actId="26606"/>
        <pc:sldMkLst>
          <pc:docMk/>
          <pc:sldMk cId="2993951834" sldId="274"/>
        </pc:sldMkLst>
      </pc:sldChg>
      <pc:sldChg chg="addSp delSp modSp new mod setBg">
        <pc:chgData name="Rachid Sealiti" userId="efdc9364-2fe7-4aa5-bc5f-3a14b5425ed0" providerId="ADAL" clId="{C2E17997-1B08-4F98-8A31-08DDBF450A4B}" dt="2023-01-24T14:00:14.478" v="96" actId="26606"/>
        <pc:sldMkLst>
          <pc:docMk/>
          <pc:sldMk cId="1193731439" sldId="275"/>
        </pc:sldMkLst>
      </pc:sldChg>
    </pc:docChg>
  </pc:docChgLst>
  <pc:docChgLst>
    <pc:chgData name="Rachid Sealiti" userId="efdc9364-2fe7-4aa5-bc5f-3a14b5425ed0" providerId="ADAL" clId="{A7607C88-8AD9-49CD-B695-716F7E89A717}"/>
    <pc:docChg chg="custSel addSld delSld modSld">
      <pc:chgData name="Rachid Sealiti" userId="efdc9364-2fe7-4aa5-bc5f-3a14b5425ed0" providerId="ADAL" clId="{A7607C88-8AD9-49CD-B695-716F7E89A717}" dt="2025-04-23T08:56:33.553" v="274" actId="5793"/>
      <pc:docMkLst>
        <pc:docMk/>
      </pc:docMkLst>
      <pc:sldChg chg="modSp mod">
        <pc:chgData name="Rachid Sealiti" userId="efdc9364-2fe7-4aa5-bc5f-3a14b5425ed0" providerId="ADAL" clId="{A7607C88-8AD9-49CD-B695-716F7E89A717}" dt="2025-04-23T08:34:51.444" v="2" actId="27636"/>
        <pc:sldMkLst>
          <pc:docMk/>
          <pc:sldMk cId="467940629" sldId="307"/>
        </pc:sldMkLst>
        <pc:spChg chg="mod">
          <ac:chgData name="Rachid Sealiti" userId="efdc9364-2fe7-4aa5-bc5f-3a14b5425ed0" providerId="ADAL" clId="{A7607C88-8AD9-49CD-B695-716F7E89A717}" dt="2025-04-23T08:34:51.444" v="2" actId="27636"/>
          <ac:spMkLst>
            <pc:docMk/>
            <pc:sldMk cId="467940629" sldId="307"/>
            <ac:spMk id="3" creationId="{B3432E3C-F1CA-5291-E670-373780DAF786}"/>
          </ac:spMkLst>
        </pc:spChg>
      </pc:sldChg>
      <pc:sldChg chg="modSp mod">
        <pc:chgData name="Rachid Sealiti" userId="efdc9364-2fe7-4aa5-bc5f-3a14b5425ed0" providerId="ADAL" clId="{A7607C88-8AD9-49CD-B695-716F7E89A717}" dt="2025-04-23T08:37:24.188" v="6" actId="20577"/>
        <pc:sldMkLst>
          <pc:docMk/>
          <pc:sldMk cId="1859684087" sldId="309"/>
        </pc:sldMkLst>
        <pc:spChg chg="mod">
          <ac:chgData name="Rachid Sealiti" userId="efdc9364-2fe7-4aa5-bc5f-3a14b5425ed0" providerId="ADAL" clId="{A7607C88-8AD9-49CD-B695-716F7E89A717}" dt="2025-04-23T08:37:24.188" v="6" actId="20577"/>
          <ac:spMkLst>
            <pc:docMk/>
            <pc:sldMk cId="1859684087" sldId="309"/>
            <ac:spMk id="3" creationId="{CC214768-01F2-5C12-35A3-EA6D6EDAAC0C}"/>
          </ac:spMkLst>
        </pc:spChg>
      </pc:sldChg>
      <pc:sldChg chg="modSp mod">
        <pc:chgData name="Rachid Sealiti" userId="efdc9364-2fe7-4aa5-bc5f-3a14b5425ed0" providerId="ADAL" clId="{A7607C88-8AD9-49CD-B695-716F7E89A717}" dt="2025-04-23T08:38:04.367" v="14" actId="20577"/>
        <pc:sldMkLst>
          <pc:docMk/>
          <pc:sldMk cId="453374353" sldId="310"/>
        </pc:sldMkLst>
        <pc:spChg chg="mod">
          <ac:chgData name="Rachid Sealiti" userId="efdc9364-2fe7-4aa5-bc5f-3a14b5425ed0" providerId="ADAL" clId="{A7607C88-8AD9-49CD-B695-716F7E89A717}" dt="2025-04-23T08:37:43.794" v="9" actId="20577"/>
          <ac:spMkLst>
            <pc:docMk/>
            <pc:sldMk cId="453374353" sldId="310"/>
            <ac:spMk id="2" creationId="{7721E353-FDF3-E705-BE58-EEF687A77A41}"/>
          </ac:spMkLst>
        </pc:spChg>
        <pc:spChg chg="mod">
          <ac:chgData name="Rachid Sealiti" userId="efdc9364-2fe7-4aa5-bc5f-3a14b5425ed0" providerId="ADAL" clId="{A7607C88-8AD9-49CD-B695-716F7E89A717}" dt="2025-04-23T08:38:04.367" v="14" actId="20577"/>
          <ac:spMkLst>
            <pc:docMk/>
            <pc:sldMk cId="453374353" sldId="310"/>
            <ac:spMk id="3" creationId="{A9B99B13-D315-6CCD-B05F-1ADC7FB04A94}"/>
          </ac:spMkLst>
        </pc:spChg>
      </pc:sldChg>
      <pc:sldChg chg="modSp mod">
        <pc:chgData name="Rachid Sealiti" userId="efdc9364-2fe7-4aa5-bc5f-3a14b5425ed0" providerId="ADAL" clId="{A7607C88-8AD9-49CD-B695-716F7E89A717}" dt="2025-04-23T08:38:39.046" v="17" actId="5793"/>
        <pc:sldMkLst>
          <pc:docMk/>
          <pc:sldMk cId="154990956" sldId="311"/>
        </pc:sldMkLst>
        <pc:spChg chg="mod">
          <ac:chgData name="Rachid Sealiti" userId="efdc9364-2fe7-4aa5-bc5f-3a14b5425ed0" providerId="ADAL" clId="{A7607C88-8AD9-49CD-B695-716F7E89A717}" dt="2025-04-23T08:38:39.046" v="17" actId="5793"/>
          <ac:spMkLst>
            <pc:docMk/>
            <pc:sldMk cId="154990956" sldId="311"/>
            <ac:spMk id="3" creationId="{617104D9-CAF2-A09E-F5B7-B7E27E2BE53D}"/>
          </ac:spMkLst>
        </pc:spChg>
      </pc:sldChg>
      <pc:sldChg chg="delSp modSp mod">
        <pc:chgData name="Rachid Sealiti" userId="efdc9364-2fe7-4aa5-bc5f-3a14b5425ed0" providerId="ADAL" clId="{A7607C88-8AD9-49CD-B695-716F7E89A717}" dt="2025-04-23T08:39:33.455" v="45" actId="5793"/>
        <pc:sldMkLst>
          <pc:docMk/>
          <pc:sldMk cId="697184144" sldId="312"/>
        </pc:sldMkLst>
        <pc:spChg chg="del">
          <ac:chgData name="Rachid Sealiti" userId="efdc9364-2fe7-4aa5-bc5f-3a14b5425ed0" providerId="ADAL" clId="{A7607C88-8AD9-49CD-B695-716F7E89A717}" dt="2025-04-23T08:39:06.771" v="18" actId="21"/>
          <ac:spMkLst>
            <pc:docMk/>
            <pc:sldMk cId="697184144" sldId="312"/>
            <ac:spMk id="2" creationId="{E0D6FE0F-92CF-2744-1031-B19F6B8295B6}"/>
          </ac:spMkLst>
        </pc:spChg>
        <pc:spChg chg="mod">
          <ac:chgData name="Rachid Sealiti" userId="efdc9364-2fe7-4aa5-bc5f-3a14b5425ed0" providerId="ADAL" clId="{A7607C88-8AD9-49CD-B695-716F7E89A717}" dt="2025-04-23T08:39:33.455" v="45" actId="5793"/>
          <ac:spMkLst>
            <pc:docMk/>
            <pc:sldMk cId="697184144" sldId="312"/>
            <ac:spMk id="3" creationId="{07C9BA99-9DC7-B467-9063-A138D0BAFEC7}"/>
          </ac:spMkLst>
        </pc:spChg>
      </pc:sldChg>
      <pc:sldChg chg="del">
        <pc:chgData name="Rachid Sealiti" userId="efdc9364-2fe7-4aa5-bc5f-3a14b5425ed0" providerId="ADAL" clId="{A7607C88-8AD9-49CD-B695-716F7E89A717}" dt="2025-04-23T08:32:30.283" v="0" actId="2696"/>
        <pc:sldMkLst>
          <pc:docMk/>
          <pc:sldMk cId="644953943" sldId="321"/>
        </pc:sldMkLst>
      </pc:sldChg>
      <pc:sldChg chg="delSp modSp mod">
        <pc:chgData name="Rachid Sealiti" userId="efdc9364-2fe7-4aa5-bc5f-3a14b5425ed0" providerId="ADAL" clId="{A7607C88-8AD9-49CD-B695-716F7E89A717}" dt="2025-04-23T08:56:33.553" v="274" actId="5793"/>
        <pc:sldMkLst>
          <pc:docMk/>
          <pc:sldMk cId="3913161711" sldId="323"/>
        </pc:sldMkLst>
        <pc:spChg chg="del">
          <ac:chgData name="Rachid Sealiti" userId="efdc9364-2fe7-4aa5-bc5f-3a14b5425ed0" providerId="ADAL" clId="{A7607C88-8AD9-49CD-B695-716F7E89A717}" dt="2025-04-23T08:56:12.223" v="228" actId="21"/>
          <ac:spMkLst>
            <pc:docMk/>
            <pc:sldMk cId="3913161711" sldId="323"/>
            <ac:spMk id="2" creationId="{796C849B-7AEC-4A31-46FD-B28034ADE52B}"/>
          </ac:spMkLst>
        </pc:spChg>
        <pc:spChg chg="mod">
          <ac:chgData name="Rachid Sealiti" userId="efdc9364-2fe7-4aa5-bc5f-3a14b5425ed0" providerId="ADAL" clId="{A7607C88-8AD9-49CD-B695-716F7E89A717}" dt="2025-04-23T08:56:33.553" v="274" actId="5793"/>
          <ac:spMkLst>
            <pc:docMk/>
            <pc:sldMk cId="3913161711" sldId="323"/>
            <ac:spMk id="3" creationId="{898ADEA5-7BDF-59DA-DC15-C3188AFAA40C}"/>
          </ac:spMkLst>
        </pc:spChg>
      </pc:sldChg>
      <pc:sldChg chg="modSp new mod">
        <pc:chgData name="Rachid Sealiti" userId="efdc9364-2fe7-4aa5-bc5f-3a14b5425ed0" providerId="ADAL" clId="{A7607C88-8AD9-49CD-B695-716F7E89A717}" dt="2025-04-23T08:55:49.107" v="227" actId="20577"/>
        <pc:sldMkLst>
          <pc:docMk/>
          <pc:sldMk cId="1252722832" sldId="324"/>
        </pc:sldMkLst>
        <pc:spChg chg="mod">
          <ac:chgData name="Rachid Sealiti" userId="efdc9364-2fe7-4aa5-bc5f-3a14b5425ed0" providerId="ADAL" clId="{A7607C88-8AD9-49CD-B695-716F7E89A717}" dt="2025-04-23T08:55:17.282" v="179" actId="255"/>
          <ac:spMkLst>
            <pc:docMk/>
            <pc:sldMk cId="1252722832" sldId="324"/>
            <ac:spMk id="2" creationId="{51CCADD0-2A51-5848-C926-CD2ECD126451}"/>
          </ac:spMkLst>
        </pc:spChg>
        <pc:spChg chg="mod">
          <ac:chgData name="Rachid Sealiti" userId="efdc9364-2fe7-4aa5-bc5f-3a14b5425ed0" providerId="ADAL" clId="{A7607C88-8AD9-49CD-B695-716F7E89A717}" dt="2025-04-23T08:55:49.107" v="227" actId="20577"/>
          <ac:spMkLst>
            <pc:docMk/>
            <pc:sldMk cId="1252722832" sldId="324"/>
            <ac:spMk id="3" creationId="{DDA6F8F0-C213-0238-5AAF-2D0B1846B2F7}"/>
          </ac:spMkLst>
        </pc:spChg>
      </pc:sldChg>
    </pc:docChg>
  </pc:docChgLst>
  <pc:docChgLst>
    <pc:chgData name="Rachid Sealiti" userId="efdc9364-2fe7-4aa5-bc5f-3a14b5425ed0" providerId="ADAL" clId="{7E6B2A8E-580A-46F9-A1D9-B03B6AF5677A}"/>
    <pc:docChg chg="undo custSel addSld delSld modSld">
      <pc:chgData name="Rachid Sealiti" userId="efdc9364-2fe7-4aa5-bc5f-3a14b5425ed0" providerId="ADAL" clId="{7E6B2A8E-580A-46F9-A1D9-B03B6AF5677A}" dt="2025-04-24T14:51:55.920" v="52" actId="27636"/>
      <pc:docMkLst>
        <pc:docMk/>
      </pc:docMkLst>
      <pc:sldChg chg="modAnim">
        <pc:chgData name="Rachid Sealiti" userId="efdc9364-2fe7-4aa5-bc5f-3a14b5425ed0" providerId="ADAL" clId="{7E6B2A8E-580A-46F9-A1D9-B03B6AF5677A}" dt="2025-04-24T14:47:54.461" v="43"/>
        <pc:sldMkLst>
          <pc:docMk/>
          <pc:sldMk cId="3013211217" sldId="271"/>
        </pc:sldMkLst>
      </pc:sldChg>
      <pc:sldChg chg="modSp mod">
        <pc:chgData name="Rachid Sealiti" userId="efdc9364-2fe7-4aa5-bc5f-3a14b5425ed0" providerId="ADAL" clId="{7E6B2A8E-580A-46F9-A1D9-B03B6AF5677A}" dt="2025-04-24T14:37:05.227" v="32" actId="20577"/>
        <pc:sldMkLst>
          <pc:docMk/>
          <pc:sldMk cId="1022267887" sldId="302"/>
        </pc:sldMkLst>
        <pc:spChg chg="mod">
          <ac:chgData name="Rachid Sealiti" userId="efdc9364-2fe7-4aa5-bc5f-3a14b5425ed0" providerId="ADAL" clId="{7E6B2A8E-580A-46F9-A1D9-B03B6AF5677A}" dt="2025-04-24T14:37:05.227" v="32" actId="20577"/>
          <ac:spMkLst>
            <pc:docMk/>
            <pc:sldMk cId="1022267887" sldId="302"/>
            <ac:spMk id="3" creationId="{C7255FA8-A7AA-CB81-4628-A524626C0D62}"/>
          </ac:spMkLst>
        </pc:spChg>
      </pc:sldChg>
      <pc:sldChg chg="modSp mod">
        <pc:chgData name="Rachid Sealiti" userId="efdc9364-2fe7-4aa5-bc5f-3a14b5425ed0" providerId="ADAL" clId="{7E6B2A8E-580A-46F9-A1D9-B03B6AF5677A}" dt="2025-04-24T14:50:28.600" v="47" actId="20577"/>
        <pc:sldMkLst>
          <pc:docMk/>
          <pc:sldMk cId="1437794276" sldId="316"/>
        </pc:sldMkLst>
        <pc:spChg chg="mod">
          <ac:chgData name="Rachid Sealiti" userId="efdc9364-2fe7-4aa5-bc5f-3a14b5425ed0" providerId="ADAL" clId="{7E6B2A8E-580A-46F9-A1D9-B03B6AF5677A}" dt="2025-04-24T14:50:28.600" v="47" actId="20577"/>
          <ac:spMkLst>
            <pc:docMk/>
            <pc:sldMk cId="1437794276" sldId="316"/>
            <ac:spMk id="3" creationId="{6C3AE129-368A-544C-0B07-102EB3A8365C}"/>
          </ac:spMkLst>
        </pc:spChg>
      </pc:sldChg>
      <pc:sldChg chg="del">
        <pc:chgData name="Rachid Sealiti" userId="efdc9364-2fe7-4aa5-bc5f-3a14b5425ed0" providerId="ADAL" clId="{7E6B2A8E-580A-46F9-A1D9-B03B6AF5677A}" dt="2025-04-24T14:50:57.317" v="50" actId="2696"/>
        <pc:sldMkLst>
          <pc:docMk/>
          <pc:sldMk cId="3405010497" sldId="318"/>
        </pc:sldMkLst>
      </pc:sldChg>
      <pc:sldChg chg="modSp add del mod">
        <pc:chgData name="Rachid Sealiti" userId="efdc9364-2fe7-4aa5-bc5f-3a14b5425ed0" providerId="ADAL" clId="{7E6B2A8E-580A-46F9-A1D9-B03B6AF5677A}" dt="2025-04-24T14:51:55.920" v="52" actId="27636"/>
        <pc:sldMkLst>
          <pc:docMk/>
          <pc:sldMk cId="1785193945" sldId="319"/>
        </pc:sldMkLst>
        <pc:spChg chg="mod">
          <ac:chgData name="Rachid Sealiti" userId="efdc9364-2fe7-4aa5-bc5f-3a14b5425ed0" providerId="ADAL" clId="{7E6B2A8E-580A-46F9-A1D9-B03B6AF5677A}" dt="2025-04-24T14:51:55.920" v="52" actId="27636"/>
          <ac:spMkLst>
            <pc:docMk/>
            <pc:sldMk cId="1785193945" sldId="319"/>
            <ac:spMk id="3" creationId="{7154841A-908B-895E-D9AC-C6F74A7B3051}"/>
          </ac:spMkLst>
        </pc:spChg>
      </pc:sldChg>
    </pc:docChg>
  </pc:docChgLst>
</pc:chgInfo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6" Type="http://schemas.openxmlformats.org/officeDocument/2006/relationships/image" Target="../media/image8.svg"/><Relationship Id="rId5" Type="http://schemas.openxmlformats.org/officeDocument/2006/relationships/image" Target="../media/image7.png"/><Relationship Id="rId4" Type="http://schemas.openxmlformats.org/officeDocument/2006/relationships/image" Target="../media/image6.sv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6" Type="http://schemas.openxmlformats.org/officeDocument/2006/relationships/image" Target="../media/image8.svg"/><Relationship Id="rId5" Type="http://schemas.openxmlformats.org/officeDocument/2006/relationships/image" Target="../media/image7.png"/><Relationship Id="rId4" Type="http://schemas.openxmlformats.org/officeDocument/2006/relationships/image" Target="../media/image6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20FE8D6-5F0B-4AE9-B650-6E5CF7DE60C9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383E1ADE-F9D0-4D84-8060-6D37A69FA8EB}">
      <dgm:prSet/>
      <dgm:spPr/>
      <dgm:t>
        <a:bodyPr/>
        <a:lstStyle/>
        <a:p>
          <a:r>
            <a:rPr lang="nb-NO" dirty="0"/>
            <a:t>Lærerik og spennende høst/vinter</a:t>
          </a:r>
          <a:endParaRPr lang="en-US" dirty="0"/>
        </a:p>
      </dgm:t>
    </dgm:pt>
    <dgm:pt modelId="{71682AA8-8A4C-419A-A428-F12AB7B04501}" type="parTrans" cxnId="{91AFA558-9478-4E78-85FC-1B2494D34B4A}">
      <dgm:prSet/>
      <dgm:spPr/>
      <dgm:t>
        <a:bodyPr/>
        <a:lstStyle/>
        <a:p>
          <a:endParaRPr lang="en-US"/>
        </a:p>
      </dgm:t>
    </dgm:pt>
    <dgm:pt modelId="{D87D4904-9E21-4894-A738-2EEE100A46AF}" type="sibTrans" cxnId="{91AFA558-9478-4E78-85FC-1B2494D34B4A}">
      <dgm:prSet/>
      <dgm:spPr/>
      <dgm:t>
        <a:bodyPr/>
        <a:lstStyle/>
        <a:p>
          <a:endParaRPr lang="en-US"/>
        </a:p>
      </dgm:t>
    </dgm:pt>
    <dgm:pt modelId="{1418CABD-B759-4501-8143-50879FF675CB}">
      <dgm:prSet/>
      <dgm:spPr/>
      <dgm:t>
        <a:bodyPr/>
        <a:lstStyle/>
        <a:p>
          <a:r>
            <a:rPr lang="nb-NO" dirty="0"/>
            <a:t>Mål: Gi elever og foreldre informasjonen «de har bruk for» </a:t>
          </a:r>
          <a:endParaRPr lang="en-US" dirty="0"/>
        </a:p>
      </dgm:t>
    </dgm:pt>
    <dgm:pt modelId="{2BF9252C-BA28-4418-9BC5-A06638B2EE11}" type="parTrans" cxnId="{8BE1AAC2-7536-400A-AC33-54418DD212DE}">
      <dgm:prSet/>
      <dgm:spPr/>
      <dgm:t>
        <a:bodyPr/>
        <a:lstStyle/>
        <a:p>
          <a:endParaRPr lang="en-US"/>
        </a:p>
      </dgm:t>
    </dgm:pt>
    <dgm:pt modelId="{C6A0AB6D-CCD3-4AF4-AA5B-ED172E462C98}" type="sibTrans" cxnId="{8BE1AAC2-7536-400A-AC33-54418DD212DE}">
      <dgm:prSet/>
      <dgm:spPr/>
      <dgm:t>
        <a:bodyPr/>
        <a:lstStyle/>
        <a:p>
          <a:endParaRPr lang="en-US"/>
        </a:p>
      </dgm:t>
    </dgm:pt>
    <dgm:pt modelId="{DA4A4DBB-14DA-4656-84B0-B22697A001F8}">
      <dgm:prSet/>
      <dgm:spPr/>
      <dgm:t>
        <a:bodyPr/>
        <a:lstStyle/>
        <a:p>
          <a:r>
            <a:rPr lang="nb-NO" dirty="0"/>
            <a:t>Samarbeid = lag rundt eleven = Trygghet, øke motivasjon og læring</a:t>
          </a:r>
          <a:endParaRPr lang="en-US" dirty="0"/>
        </a:p>
      </dgm:t>
    </dgm:pt>
    <dgm:pt modelId="{43BC86BC-8C88-4CFA-A6DE-DFECB49B0CAA}" type="parTrans" cxnId="{6E53E6AA-6108-444D-8DA5-1AA9BA68288B}">
      <dgm:prSet/>
      <dgm:spPr/>
      <dgm:t>
        <a:bodyPr/>
        <a:lstStyle/>
        <a:p>
          <a:endParaRPr lang="en-US"/>
        </a:p>
      </dgm:t>
    </dgm:pt>
    <dgm:pt modelId="{1FC9CB99-4595-4DB1-B3EB-DEF805F12803}" type="sibTrans" cxnId="{6E53E6AA-6108-444D-8DA5-1AA9BA68288B}">
      <dgm:prSet/>
      <dgm:spPr/>
      <dgm:t>
        <a:bodyPr/>
        <a:lstStyle/>
        <a:p>
          <a:endParaRPr lang="en-US"/>
        </a:p>
      </dgm:t>
    </dgm:pt>
    <dgm:pt modelId="{2494D128-E312-4593-8B5D-B7B1EC197504}" type="pres">
      <dgm:prSet presAssocID="{820FE8D6-5F0B-4AE9-B650-6E5CF7DE60C9}" presName="root" presStyleCnt="0">
        <dgm:presLayoutVars>
          <dgm:dir/>
          <dgm:resizeHandles val="exact"/>
        </dgm:presLayoutVars>
      </dgm:prSet>
      <dgm:spPr/>
    </dgm:pt>
    <dgm:pt modelId="{B2A0CE72-6C32-4101-A8A9-BE4C57ABE486}" type="pres">
      <dgm:prSet presAssocID="{383E1ADE-F9D0-4D84-8060-6D37A69FA8EB}" presName="compNode" presStyleCnt="0"/>
      <dgm:spPr/>
    </dgm:pt>
    <dgm:pt modelId="{7C6BBF1F-795B-47B5-A2B6-B7D8FCDCB810}" type="pres">
      <dgm:prSet presAssocID="{383E1ADE-F9D0-4D84-8060-6D37A69FA8EB}" presName="bgRect" presStyleLbl="bgShp" presStyleIdx="0" presStyleCnt="3"/>
      <dgm:spPr/>
    </dgm:pt>
    <dgm:pt modelId="{2F91B871-94D7-4092-9500-7C27C521F0C5}" type="pres">
      <dgm:prSet presAssocID="{383E1ADE-F9D0-4D84-8060-6D37A69FA8EB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lad"/>
        </a:ext>
      </dgm:extLst>
    </dgm:pt>
    <dgm:pt modelId="{DE5E2E88-53A8-444C-86FC-6FF4D0DEFD8E}" type="pres">
      <dgm:prSet presAssocID="{383E1ADE-F9D0-4D84-8060-6D37A69FA8EB}" presName="spaceRect" presStyleCnt="0"/>
      <dgm:spPr/>
    </dgm:pt>
    <dgm:pt modelId="{65F534DC-E5EE-4B5F-A70D-1D4C408846EA}" type="pres">
      <dgm:prSet presAssocID="{383E1ADE-F9D0-4D84-8060-6D37A69FA8EB}" presName="parTx" presStyleLbl="revTx" presStyleIdx="0" presStyleCnt="3">
        <dgm:presLayoutVars>
          <dgm:chMax val="0"/>
          <dgm:chPref val="0"/>
        </dgm:presLayoutVars>
      </dgm:prSet>
      <dgm:spPr/>
    </dgm:pt>
    <dgm:pt modelId="{3EB55F05-A14A-479F-BC38-609FE5B9A6CA}" type="pres">
      <dgm:prSet presAssocID="{D87D4904-9E21-4894-A738-2EEE100A46AF}" presName="sibTrans" presStyleCnt="0"/>
      <dgm:spPr/>
    </dgm:pt>
    <dgm:pt modelId="{3121B649-A784-4B6F-BA8E-6BD282C0198C}" type="pres">
      <dgm:prSet presAssocID="{1418CABD-B759-4501-8143-50879FF675CB}" presName="compNode" presStyleCnt="0"/>
      <dgm:spPr/>
    </dgm:pt>
    <dgm:pt modelId="{DF6E9155-FF22-4587-A605-A44169C3252E}" type="pres">
      <dgm:prSet presAssocID="{1418CABD-B759-4501-8143-50879FF675CB}" presName="bgRect" presStyleLbl="bgShp" presStyleIdx="1" presStyleCnt="3"/>
      <dgm:spPr/>
    </dgm:pt>
    <dgm:pt modelId="{D6F8E0F0-58E2-49A0-809F-143045A2D04E}" type="pres">
      <dgm:prSet presAssocID="{1418CABD-B759-4501-8143-50879FF675CB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ocial Network"/>
        </a:ext>
      </dgm:extLst>
    </dgm:pt>
    <dgm:pt modelId="{AA063B05-2CDD-4F2E-8BF2-A6139373F038}" type="pres">
      <dgm:prSet presAssocID="{1418CABD-B759-4501-8143-50879FF675CB}" presName="spaceRect" presStyleCnt="0"/>
      <dgm:spPr/>
    </dgm:pt>
    <dgm:pt modelId="{AFFAAA79-7091-4F62-8870-0C64A2A5ED76}" type="pres">
      <dgm:prSet presAssocID="{1418CABD-B759-4501-8143-50879FF675CB}" presName="parTx" presStyleLbl="revTx" presStyleIdx="1" presStyleCnt="3">
        <dgm:presLayoutVars>
          <dgm:chMax val="0"/>
          <dgm:chPref val="0"/>
        </dgm:presLayoutVars>
      </dgm:prSet>
      <dgm:spPr/>
    </dgm:pt>
    <dgm:pt modelId="{822B9814-5BB1-4F37-8342-F138B8EB63B6}" type="pres">
      <dgm:prSet presAssocID="{C6A0AB6D-CCD3-4AF4-AA5B-ED172E462C98}" presName="sibTrans" presStyleCnt="0"/>
      <dgm:spPr/>
    </dgm:pt>
    <dgm:pt modelId="{6017F5E2-3DA4-4733-916C-E7030CEDBBC0}" type="pres">
      <dgm:prSet presAssocID="{DA4A4DBB-14DA-4656-84B0-B22697A001F8}" presName="compNode" presStyleCnt="0"/>
      <dgm:spPr/>
    </dgm:pt>
    <dgm:pt modelId="{B58E52E7-BE53-4028-8C7F-08B8D839F2EF}" type="pres">
      <dgm:prSet presAssocID="{DA4A4DBB-14DA-4656-84B0-B22697A001F8}" presName="bgRect" presStyleLbl="bgShp" presStyleIdx="2" presStyleCnt="3"/>
      <dgm:spPr/>
    </dgm:pt>
    <dgm:pt modelId="{82152EA1-2DDE-43DC-A0A8-E28F5D0E2B8B}" type="pres">
      <dgm:prSet presAssocID="{DA4A4DBB-14DA-4656-84B0-B22697A001F8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rukere"/>
        </a:ext>
      </dgm:extLst>
    </dgm:pt>
    <dgm:pt modelId="{49B0EE27-DCE1-4F45-B339-70A81661FD90}" type="pres">
      <dgm:prSet presAssocID="{DA4A4DBB-14DA-4656-84B0-B22697A001F8}" presName="spaceRect" presStyleCnt="0"/>
      <dgm:spPr/>
    </dgm:pt>
    <dgm:pt modelId="{0EDC32DE-5240-4B5C-B199-FDEC13BF1DDB}" type="pres">
      <dgm:prSet presAssocID="{DA4A4DBB-14DA-4656-84B0-B22697A001F8}" presName="parTx" presStyleLbl="revTx" presStyleIdx="2" presStyleCnt="3">
        <dgm:presLayoutVars>
          <dgm:chMax val="0"/>
          <dgm:chPref val="0"/>
        </dgm:presLayoutVars>
      </dgm:prSet>
      <dgm:spPr/>
    </dgm:pt>
  </dgm:ptLst>
  <dgm:cxnLst>
    <dgm:cxn modelId="{63D8BB24-BFE5-4F55-B94C-7132367A4EA7}" type="presOf" srcId="{DA4A4DBB-14DA-4656-84B0-B22697A001F8}" destId="{0EDC32DE-5240-4B5C-B199-FDEC13BF1DDB}" srcOrd="0" destOrd="0" presId="urn:microsoft.com/office/officeart/2018/2/layout/IconVerticalSolidList"/>
    <dgm:cxn modelId="{91AFA558-9478-4E78-85FC-1B2494D34B4A}" srcId="{820FE8D6-5F0B-4AE9-B650-6E5CF7DE60C9}" destId="{383E1ADE-F9D0-4D84-8060-6D37A69FA8EB}" srcOrd="0" destOrd="0" parTransId="{71682AA8-8A4C-419A-A428-F12AB7B04501}" sibTransId="{D87D4904-9E21-4894-A738-2EEE100A46AF}"/>
    <dgm:cxn modelId="{DF6236A1-ABE5-4423-A899-86C351B5393B}" type="presOf" srcId="{383E1ADE-F9D0-4D84-8060-6D37A69FA8EB}" destId="{65F534DC-E5EE-4B5F-A70D-1D4C408846EA}" srcOrd="0" destOrd="0" presId="urn:microsoft.com/office/officeart/2018/2/layout/IconVerticalSolidList"/>
    <dgm:cxn modelId="{6E53E6AA-6108-444D-8DA5-1AA9BA68288B}" srcId="{820FE8D6-5F0B-4AE9-B650-6E5CF7DE60C9}" destId="{DA4A4DBB-14DA-4656-84B0-B22697A001F8}" srcOrd="2" destOrd="0" parTransId="{43BC86BC-8C88-4CFA-A6DE-DFECB49B0CAA}" sibTransId="{1FC9CB99-4595-4DB1-B3EB-DEF805F12803}"/>
    <dgm:cxn modelId="{8BE1AAC2-7536-400A-AC33-54418DD212DE}" srcId="{820FE8D6-5F0B-4AE9-B650-6E5CF7DE60C9}" destId="{1418CABD-B759-4501-8143-50879FF675CB}" srcOrd="1" destOrd="0" parTransId="{2BF9252C-BA28-4418-9BC5-A06638B2EE11}" sibTransId="{C6A0AB6D-CCD3-4AF4-AA5B-ED172E462C98}"/>
    <dgm:cxn modelId="{F2C654D4-5A0E-4C6C-80BE-8FDC3FC3547C}" type="presOf" srcId="{1418CABD-B759-4501-8143-50879FF675CB}" destId="{AFFAAA79-7091-4F62-8870-0C64A2A5ED76}" srcOrd="0" destOrd="0" presId="urn:microsoft.com/office/officeart/2018/2/layout/IconVerticalSolidList"/>
    <dgm:cxn modelId="{1FDD36EB-26FB-44D9-84F8-FFA1BA22A072}" type="presOf" srcId="{820FE8D6-5F0B-4AE9-B650-6E5CF7DE60C9}" destId="{2494D128-E312-4593-8B5D-B7B1EC197504}" srcOrd="0" destOrd="0" presId="urn:microsoft.com/office/officeart/2018/2/layout/IconVerticalSolidList"/>
    <dgm:cxn modelId="{8CF394B5-B8BE-4011-96EF-25DC14A44C11}" type="presParOf" srcId="{2494D128-E312-4593-8B5D-B7B1EC197504}" destId="{B2A0CE72-6C32-4101-A8A9-BE4C57ABE486}" srcOrd="0" destOrd="0" presId="urn:microsoft.com/office/officeart/2018/2/layout/IconVerticalSolidList"/>
    <dgm:cxn modelId="{B199F8F5-7558-4EC9-A417-012CAD87AF8E}" type="presParOf" srcId="{B2A0CE72-6C32-4101-A8A9-BE4C57ABE486}" destId="{7C6BBF1F-795B-47B5-A2B6-B7D8FCDCB810}" srcOrd="0" destOrd="0" presId="urn:microsoft.com/office/officeart/2018/2/layout/IconVerticalSolidList"/>
    <dgm:cxn modelId="{46563034-D7AB-4166-BCA8-84946085E8B8}" type="presParOf" srcId="{B2A0CE72-6C32-4101-A8A9-BE4C57ABE486}" destId="{2F91B871-94D7-4092-9500-7C27C521F0C5}" srcOrd="1" destOrd="0" presId="urn:microsoft.com/office/officeart/2018/2/layout/IconVerticalSolidList"/>
    <dgm:cxn modelId="{6095DC32-F883-4F83-9AA8-445FAAEB0FC0}" type="presParOf" srcId="{B2A0CE72-6C32-4101-A8A9-BE4C57ABE486}" destId="{DE5E2E88-53A8-444C-86FC-6FF4D0DEFD8E}" srcOrd="2" destOrd="0" presId="urn:microsoft.com/office/officeart/2018/2/layout/IconVerticalSolidList"/>
    <dgm:cxn modelId="{36903008-290B-4644-8410-3EFC492A239B}" type="presParOf" srcId="{B2A0CE72-6C32-4101-A8A9-BE4C57ABE486}" destId="{65F534DC-E5EE-4B5F-A70D-1D4C408846EA}" srcOrd="3" destOrd="0" presId="urn:microsoft.com/office/officeart/2018/2/layout/IconVerticalSolidList"/>
    <dgm:cxn modelId="{CFA68AC5-1E20-49DB-9904-9435F97AFEB3}" type="presParOf" srcId="{2494D128-E312-4593-8B5D-B7B1EC197504}" destId="{3EB55F05-A14A-479F-BC38-609FE5B9A6CA}" srcOrd="1" destOrd="0" presId="urn:microsoft.com/office/officeart/2018/2/layout/IconVerticalSolidList"/>
    <dgm:cxn modelId="{CE424DB4-F2F0-4EF7-83FF-22ADE42CBA81}" type="presParOf" srcId="{2494D128-E312-4593-8B5D-B7B1EC197504}" destId="{3121B649-A784-4B6F-BA8E-6BD282C0198C}" srcOrd="2" destOrd="0" presId="urn:microsoft.com/office/officeart/2018/2/layout/IconVerticalSolidList"/>
    <dgm:cxn modelId="{8D5F68A8-34E3-406B-8296-15FF93213FB2}" type="presParOf" srcId="{3121B649-A784-4B6F-BA8E-6BD282C0198C}" destId="{DF6E9155-FF22-4587-A605-A44169C3252E}" srcOrd="0" destOrd="0" presId="urn:microsoft.com/office/officeart/2018/2/layout/IconVerticalSolidList"/>
    <dgm:cxn modelId="{2B6D3031-5506-4114-8488-1F2E97EDE982}" type="presParOf" srcId="{3121B649-A784-4B6F-BA8E-6BD282C0198C}" destId="{D6F8E0F0-58E2-49A0-809F-143045A2D04E}" srcOrd="1" destOrd="0" presId="urn:microsoft.com/office/officeart/2018/2/layout/IconVerticalSolidList"/>
    <dgm:cxn modelId="{485C8294-E349-4877-B016-7C14A21CBFAA}" type="presParOf" srcId="{3121B649-A784-4B6F-BA8E-6BD282C0198C}" destId="{AA063B05-2CDD-4F2E-8BF2-A6139373F038}" srcOrd="2" destOrd="0" presId="urn:microsoft.com/office/officeart/2018/2/layout/IconVerticalSolidList"/>
    <dgm:cxn modelId="{FAA8638E-E3FD-401D-B245-E195F837DB9B}" type="presParOf" srcId="{3121B649-A784-4B6F-BA8E-6BD282C0198C}" destId="{AFFAAA79-7091-4F62-8870-0C64A2A5ED76}" srcOrd="3" destOrd="0" presId="urn:microsoft.com/office/officeart/2018/2/layout/IconVerticalSolidList"/>
    <dgm:cxn modelId="{389A4F95-F5C9-4132-BA94-D033FDB60E95}" type="presParOf" srcId="{2494D128-E312-4593-8B5D-B7B1EC197504}" destId="{822B9814-5BB1-4F37-8342-F138B8EB63B6}" srcOrd="3" destOrd="0" presId="urn:microsoft.com/office/officeart/2018/2/layout/IconVerticalSolidList"/>
    <dgm:cxn modelId="{D0B6DDF3-C4D3-46DE-A40B-B13F1FDA538C}" type="presParOf" srcId="{2494D128-E312-4593-8B5D-B7B1EC197504}" destId="{6017F5E2-3DA4-4733-916C-E7030CEDBBC0}" srcOrd="4" destOrd="0" presId="urn:microsoft.com/office/officeart/2018/2/layout/IconVerticalSolidList"/>
    <dgm:cxn modelId="{B841ACDF-E141-4A9F-AB04-7B78A6B4D64A}" type="presParOf" srcId="{6017F5E2-3DA4-4733-916C-E7030CEDBBC0}" destId="{B58E52E7-BE53-4028-8C7F-08B8D839F2EF}" srcOrd="0" destOrd="0" presId="urn:microsoft.com/office/officeart/2018/2/layout/IconVerticalSolidList"/>
    <dgm:cxn modelId="{5C89C529-AC64-49FF-ADF9-D481528C99EA}" type="presParOf" srcId="{6017F5E2-3DA4-4733-916C-E7030CEDBBC0}" destId="{82152EA1-2DDE-43DC-A0A8-E28F5D0E2B8B}" srcOrd="1" destOrd="0" presId="urn:microsoft.com/office/officeart/2018/2/layout/IconVerticalSolidList"/>
    <dgm:cxn modelId="{C9D3D424-A648-483A-8884-3557C645A687}" type="presParOf" srcId="{6017F5E2-3DA4-4733-916C-E7030CEDBBC0}" destId="{49B0EE27-DCE1-4F45-B339-70A81661FD90}" srcOrd="2" destOrd="0" presId="urn:microsoft.com/office/officeart/2018/2/layout/IconVerticalSolidList"/>
    <dgm:cxn modelId="{8FE51695-BC42-4FAF-9105-430EBBA52FC3}" type="presParOf" srcId="{6017F5E2-3DA4-4733-916C-E7030CEDBBC0}" destId="{0EDC32DE-5240-4B5C-B199-FDEC13BF1DDB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C6BBF1F-795B-47B5-A2B6-B7D8FCDCB810}">
      <dsp:nvSpPr>
        <dsp:cNvPr id="0" name=""/>
        <dsp:cNvSpPr/>
      </dsp:nvSpPr>
      <dsp:spPr>
        <a:xfrm>
          <a:off x="0" y="705"/>
          <a:ext cx="6668792" cy="1650454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F91B871-94D7-4092-9500-7C27C521F0C5}">
      <dsp:nvSpPr>
        <dsp:cNvPr id="0" name=""/>
        <dsp:cNvSpPr/>
      </dsp:nvSpPr>
      <dsp:spPr>
        <a:xfrm>
          <a:off x="499262" y="372057"/>
          <a:ext cx="907749" cy="907749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34925" cap="flat" cmpd="sng" algn="in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5F534DC-E5EE-4B5F-A70D-1D4C408846EA}">
      <dsp:nvSpPr>
        <dsp:cNvPr id="0" name=""/>
        <dsp:cNvSpPr/>
      </dsp:nvSpPr>
      <dsp:spPr>
        <a:xfrm>
          <a:off x="1906274" y="705"/>
          <a:ext cx="4762517" cy="165045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4673" tIns="174673" rIns="174673" bIns="174673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2500" kern="1200" dirty="0"/>
            <a:t>Lærerik og spennende høst/vinter</a:t>
          </a:r>
          <a:endParaRPr lang="en-US" sz="2500" kern="1200" dirty="0"/>
        </a:p>
      </dsp:txBody>
      <dsp:txXfrm>
        <a:off x="1906274" y="705"/>
        <a:ext cx="4762517" cy="1650454"/>
      </dsp:txXfrm>
    </dsp:sp>
    <dsp:sp modelId="{DF6E9155-FF22-4587-A605-A44169C3252E}">
      <dsp:nvSpPr>
        <dsp:cNvPr id="0" name=""/>
        <dsp:cNvSpPr/>
      </dsp:nvSpPr>
      <dsp:spPr>
        <a:xfrm>
          <a:off x="0" y="2063772"/>
          <a:ext cx="6668792" cy="1650454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6F8E0F0-58E2-49A0-809F-143045A2D04E}">
      <dsp:nvSpPr>
        <dsp:cNvPr id="0" name=""/>
        <dsp:cNvSpPr/>
      </dsp:nvSpPr>
      <dsp:spPr>
        <a:xfrm>
          <a:off x="499262" y="2435125"/>
          <a:ext cx="907749" cy="907749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34925" cap="flat" cmpd="sng" algn="in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FFAAA79-7091-4F62-8870-0C64A2A5ED76}">
      <dsp:nvSpPr>
        <dsp:cNvPr id="0" name=""/>
        <dsp:cNvSpPr/>
      </dsp:nvSpPr>
      <dsp:spPr>
        <a:xfrm>
          <a:off x="1906274" y="2063772"/>
          <a:ext cx="4762517" cy="165045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4673" tIns="174673" rIns="174673" bIns="174673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2500" kern="1200" dirty="0"/>
            <a:t>Mål: Gi elever og foreldre informasjonen «de har bruk for» </a:t>
          </a:r>
          <a:endParaRPr lang="en-US" sz="2500" kern="1200" dirty="0"/>
        </a:p>
      </dsp:txBody>
      <dsp:txXfrm>
        <a:off x="1906274" y="2063772"/>
        <a:ext cx="4762517" cy="1650454"/>
      </dsp:txXfrm>
    </dsp:sp>
    <dsp:sp modelId="{B58E52E7-BE53-4028-8C7F-08B8D839F2EF}">
      <dsp:nvSpPr>
        <dsp:cNvPr id="0" name=""/>
        <dsp:cNvSpPr/>
      </dsp:nvSpPr>
      <dsp:spPr>
        <a:xfrm>
          <a:off x="0" y="4126840"/>
          <a:ext cx="6668792" cy="1650454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2152EA1-2DDE-43DC-A0A8-E28F5D0E2B8B}">
      <dsp:nvSpPr>
        <dsp:cNvPr id="0" name=""/>
        <dsp:cNvSpPr/>
      </dsp:nvSpPr>
      <dsp:spPr>
        <a:xfrm>
          <a:off x="499262" y="4498192"/>
          <a:ext cx="907749" cy="907749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34925" cap="flat" cmpd="sng" algn="in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EDC32DE-5240-4B5C-B199-FDEC13BF1DDB}">
      <dsp:nvSpPr>
        <dsp:cNvPr id="0" name=""/>
        <dsp:cNvSpPr/>
      </dsp:nvSpPr>
      <dsp:spPr>
        <a:xfrm>
          <a:off x="1906274" y="4126840"/>
          <a:ext cx="4762517" cy="165045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4673" tIns="174673" rIns="174673" bIns="174673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2500" kern="1200" dirty="0"/>
            <a:t>Samarbeid = lag rundt eleven = Trygghet, øke motivasjon og læring</a:t>
          </a:r>
          <a:endParaRPr lang="en-US" sz="2500" kern="1200" dirty="0"/>
        </a:p>
      </dsp:txBody>
      <dsp:txXfrm>
        <a:off x="1906274" y="4126840"/>
        <a:ext cx="4762517" cy="165045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tellysbil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/>
              <a:t>Klikk for å redigere undertittelstil i malen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5C503ECB-89EF-4801-A990-3C66DB21D9A2}" type="datetimeFigureOut">
              <a:rPr lang="nb-NO" smtClean="0"/>
              <a:t>24.04.2025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C076CA1-CCA9-47DB-B00E-616FC2A362C7}" type="slidenum">
              <a:rPr lang="nb-NO" smtClean="0"/>
              <a:t>‹#›</a:t>
            </a:fld>
            <a:endParaRPr lang="nb-NO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427366750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03ECB-89EF-4801-A990-3C66DB21D9A2}" type="datetimeFigureOut">
              <a:rPr lang="nb-NO" smtClean="0"/>
              <a:t>24.04.2025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76CA1-CCA9-47DB-B00E-616FC2A362C7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9778057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03ECB-89EF-4801-A990-3C66DB21D9A2}" type="datetimeFigureOut">
              <a:rPr lang="nb-NO" smtClean="0"/>
              <a:t>24.04.2025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76CA1-CCA9-47DB-B00E-616FC2A362C7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0410598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03ECB-89EF-4801-A990-3C66DB21D9A2}" type="datetimeFigureOut">
              <a:rPr lang="nb-NO" smtClean="0"/>
              <a:t>24.04.2025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76CA1-CCA9-47DB-B00E-616FC2A362C7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1816856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Deloverskrif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C503ECB-89EF-4801-A990-3C66DB21D9A2}" type="datetimeFigureOut">
              <a:rPr lang="nb-NO" smtClean="0"/>
              <a:t>24.04.2025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C076CA1-CCA9-47DB-B00E-616FC2A362C7}" type="slidenum">
              <a:rPr lang="nb-NO" smtClean="0"/>
              <a:t>‹#›</a:t>
            </a:fld>
            <a:endParaRPr lang="nb-NO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173880904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03ECB-89EF-4801-A990-3C66DB21D9A2}" type="datetimeFigureOut">
              <a:rPr lang="nb-NO" smtClean="0"/>
              <a:t>24.04.2025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76CA1-CCA9-47DB-B00E-616FC2A362C7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2768702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03ECB-89EF-4801-A990-3C66DB21D9A2}" type="datetimeFigureOut">
              <a:rPr lang="nb-NO" smtClean="0"/>
              <a:t>24.04.2025</a:t>
            </a:fld>
            <a:endParaRPr lang="nb-N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76CA1-CCA9-47DB-B00E-616FC2A362C7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5429332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03ECB-89EF-4801-A990-3C66DB21D9A2}" type="datetimeFigureOut">
              <a:rPr lang="nb-NO" smtClean="0"/>
              <a:t>24.04.2025</a:t>
            </a:fld>
            <a:endParaRPr lang="nb-N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76CA1-CCA9-47DB-B00E-616FC2A362C7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2657965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03ECB-89EF-4801-A990-3C66DB21D9A2}" type="datetimeFigureOut">
              <a:rPr lang="nb-NO" smtClean="0"/>
              <a:t>24.04.2025</a:t>
            </a:fld>
            <a:endParaRPr lang="nb-N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76CA1-CCA9-47DB-B00E-616FC2A362C7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380113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C503ECB-89EF-4801-A990-3C66DB21D9A2}" type="datetimeFigureOut">
              <a:rPr lang="nb-NO" smtClean="0"/>
              <a:t>24.04.2025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C076CA1-CCA9-47DB-B00E-616FC2A362C7}" type="slidenum">
              <a:rPr lang="nb-NO" smtClean="0"/>
              <a:t>‹#›</a:t>
            </a:fld>
            <a:endParaRPr lang="nb-NO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1139353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b-NO"/>
              <a:t>Klikk ikonet for å legge til et bilde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C503ECB-89EF-4801-A990-3C66DB21D9A2}" type="datetimeFigureOut">
              <a:rPr lang="nb-NO" smtClean="0"/>
              <a:t>24.04.2025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C076CA1-CCA9-47DB-B00E-616FC2A362C7}" type="slidenum">
              <a:rPr lang="nb-NO" smtClean="0"/>
              <a:t>‹#›</a:t>
            </a:fld>
            <a:endParaRPr lang="nb-NO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4974265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5C503ECB-89EF-4801-A990-3C66DB21D9A2}" type="datetimeFigureOut">
              <a:rPr lang="nb-NO" smtClean="0"/>
              <a:t>24.04.2025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8C076CA1-CCA9-47DB-B00E-616FC2A362C7}" type="slidenum">
              <a:rPr lang="nb-NO" smtClean="0"/>
              <a:t>‹#›</a:t>
            </a:fld>
            <a:endParaRPr lang="nb-NO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4126943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udir.no/eksamen-og-prover/eksamen/sarskilt-tilrettelegging-av-eksamen/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oslo.kommune.no/skole-og-utdanning/eksamen-og-elevvurdering/eksamen/sarskilt-tilrettelegging-av-eksamen/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ssholder for innhold 6"/>
          <p:cNvSpPr>
            <a:spLocks noGrp="1"/>
          </p:cNvSpPr>
          <p:nvPr>
            <p:ph sz="half" idx="2"/>
          </p:nvPr>
        </p:nvSpPr>
        <p:spPr>
          <a:xfrm>
            <a:off x="6172200" y="2505075"/>
            <a:ext cx="5183188" cy="2288994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b-NO" sz="4800" b="1"/>
              <a:t>Sammen åpner vi dører mot verden og fremtiden.</a:t>
            </a:r>
          </a:p>
          <a:p>
            <a:endParaRPr lang="nb-NO"/>
          </a:p>
        </p:txBody>
      </p:sp>
      <p:pic>
        <p:nvPicPr>
          <p:cNvPr id="1026" name="Picture 2" descr="Skulane deltek i norgesmeisterskap i klim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9905" y="1065356"/>
            <a:ext cx="4625337" cy="49686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973683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561627FE-F449-3C07-6DB4-053CEF41A2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n-NO" sz="4400" b="0" i="0" u="none" strike="noStrike" baseline="0" dirty="0">
                <a:solidFill>
                  <a:srgbClr val="000000"/>
                </a:solidFill>
                <a:latin typeface="7"/>
              </a:rPr>
              <a:t>Særskilt tilrettelegging av eksamen - generelt</a:t>
            </a:r>
            <a:br>
              <a:rPr lang="nn-NO" sz="4400" b="0" i="0" u="none" strike="noStrike" baseline="0" dirty="0">
                <a:solidFill>
                  <a:srgbClr val="000000"/>
                </a:solidFill>
                <a:latin typeface="7"/>
              </a:rPr>
            </a:br>
            <a:endParaRPr lang="nb-NO" dirty="0"/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095B94E9-FBDC-4FD0-49DC-FEFDA5560B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b-NO" sz="1800" b="0" i="0" u="none" strike="noStrike" baseline="0" dirty="0">
                <a:solidFill>
                  <a:srgbClr val="2F2F2F"/>
                </a:solidFill>
                <a:latin typeface="7"/>
              </a:rPr>
              <a:t>Elever har rett til særskilt tilrettelegging av eksamen, hvis de trenger det for å få vist kompetansen sin ut fra kompetansemålene i faget (opplæringsforskriften § 9-34 og § 15-23). </a:t>
            </a:r>
          </a:p>
          <a:p>
            <a:r>
              <a:rPr lang="nb-NO" sz="1800" b="0" i="0" u="none" strike="noStrike" baseline="0" dirty="0">
                <a:solidFill>
                  <a:srgbClr val="2F2F2F"/>
                </a:solidFill>
                <a:latin typeface="7"/>
              </a:rPr>
              <a:t>Tilretteleggingen skal så langt det er mulig tilpasses og avhjelpe kandidatens behov, for eksempel ved </a:t>
            </a:r>
            <a:r>
              <a:rPr lang="nb-NO" sz="1800" b="0" i="0" u="none" strike="noStrike" baseline="0" dirty="0" err="1">
                <a:solidFill>
                  <a:srgbClr val="2F2F2F"/>
                </a:solidFill>
                <a:latin typeface="7"/>
              </a:rPr>
              <a:t>ved</a:t>
            </a:r>
            <a:r>
              <a:rPr lang="nb-NO" sz="1800" b="0" i="0" u="none" strike="noStrike" baseline="0" dirty="0">
                <a:solidFill>
                  <a:srgbClr val="2F2F2F"/>
                </a:solidFill>
                <a:latin typeface="7"/>
              </a:rPr>
              <a:t> funksjonsnedsettelse.</a:t>
            </a:r>
          </a:p>
          <a:p>
            <a:r>
              <a:rPr lang="nb-NO" sz="1800" b="0" i="1" u="none" strike="noStrike" baseline="0" dirty="0">
                <a:solidFill>
                  <a:srgbClr val="2F2F2F"/>
                </a:solidFill>
                <a:latin typeface="9"/>
              </a:rPr>
              <a:t>Tilretteleggingen må ikke gi fordeler fremfor andre kandidater som ikke har særskilt tilrettelegging. Det kan heller ikke tilrettelegges slik at kandidaten ikke blir prøvd i kompetansemålene i læreplanen i faget.</a:t>
            </a:r>
            <a:endParaRPr lang="nb-NO" sz="1800" b="0" i="0" u="none" strike="noStrike" baseline="0" dirty="0">
              <a:solidFill>
                <a:srgbClr val="2F2F2F"/>
              </a:solidFill>
              <a:latin typeface="9"/>
            </a:endParaRPr>
          </a:p>
          <a:p>
            <a:endParaRPr lang="nb-NO" sz="1800" b="0" i="0" u="none" strike="noStrike" baseline="0" dirty="0">
              <a:solidFill>
                <a:srgbClr val="2F2F2F"/>
              </a:solidFill>
              <a:latin typeface="9"/>
            </a:endParaRPr>
          </a:p>
          <a:p>
            <a:r>
              <a:rPr lang="nn-NO" sz="1800" b="0" i="0" u="none" strike="noStrike" baseline="0" dirty="0">
                <a:solidFill>
                  <a:srgbClr val="000000"/>
                </a:solidFill>
                <a:latin typeface="7"/>
              </a:rPr>
              <a:t>Udir.no -særskilt tilrettelegging av eksamen </a:t>
            </a:r>
          </a:p>
          <a:p>
            <a:pPr marL="0" indent="0">
              <a:buNone/>
            </a:pPr>
            <a:r>
              <a:rPr lang="nb-NO" sz="1400" dirty="0">
                <a:hlinkClick r:id="rId2"/>
              </a:rPr>
              <a:t>https://www.udir.no/eksamen-og-prover/eksamen/sarskilt-tilrettelegging-av-eksamen/</a:t>
            </a:r>
            <a:endParaRPr lang="nb-NO" sz="1400" dirty="0"/>
          </a:p>
          <a:p>
            <a:pPr marL="0" indent="0">
              <a:buNone/>
            </a:pP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39098392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C3B34DDD-141F-E4FE-E201-E3AAEFDE32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CC214768-01F2-5C12-35A3-EA6D6EDAAC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b-NO" sz="1800" b="0" i="1" u="none" strike="noStrike" baseline="0" dirty="0">
                <a:solidFill>
                  <a:srgbClr val="000000"/>
                </a:solidFill>
                <a:latin typeface="9"/>
              </a:rPr>
              <a:t>Elev og/eller foresatte må søke om eventuell tilrettelegging i god tid før eksamen</a:t>
            </a:r>
            <a:endParaRPr lang="nb-NO" sz="1800" b="0" i="0" u="none" strike="noStrike" baseline="0" dirty="0">
              <a:solidFill>
                <a:srgbClr val="000000"/>
              </a:solidFill>
              <a:latin typeface="9"/>
            </a:endParaRPr>
          </a:p>
          <a:p>
            <a:r>
              <a:rPr lang="nb-NO" sz="1800" b="0" i="0" u="none" strike="noStrike" baseline="0" dirty="0">
                <a:solidFill>
                  <a:srgbClr val="000000"/>
                </a:solidFill>
                <a:latin typeface="7"/>
              </a:rPr>
              <a:t>Vedtak om tilrettelegging må fattes pr. fag, da eleven kan ha ulike behov for tilrettelegging i ulike fag</a:t>
            </a:r>
          </a:p>
          <a:p>
            <a:r>
              <a:rPr lang="nb-NO" sz="1800" b="0" i="0" u="none" strike="noStrike" baseline="0" dirty="0">
                <a:solidFill>
                  <a:srgbClr val="000000"/>
                </a:solidFill>
                <a:latin typeface="7"/>
              </a:rPr>
              <a:t>Tilrettelegging må ikke hindre at eleven blir prøvd i fagets kompetansemål</a:t>
            </a:r>
          </a:p>
          <a:p>
            <a:r>
              <a:rPr lang="nb-NO" sz="1800" b="0" i="0" u="none" strike="noStrike" baseline="0" dirty="0">
                <a:solidFill>
                  <a:srgbClr val="000000"/>
                </a:solidFill>
                <a:latin typeface="7"/>
              </a:rPr>
              <a:t>Punktskrift: </a:t>
            </a:r>
            <a:r>
              <a:rPr lang="nb-NO" sz="1800" b="0" i="0" u="none" strike="noStrike" baseline="0" dirty="0" err="1">
                <a:solidFill>
                  <a:srgbClr val="000000"/>
                </a:solidFill>
                <a:latin typeface="7"/>
              </a:rPr>
              <a:t>Statped</a:t>
            </a:r>
            <a:r>
              <a:rPr lang="nb-NO" sz="1800" b="0" i="0" u="none" strike="noStrike" baseline="0" dirty="0">
                <a:solidFill>
                  <a:srgbClr val="000000"/>
                </a:solidFill>
                <a:latin typeface="7"/>
              </a:rPr>
              <a:t> som lager dette</a:t>
            </a:r>
          </a:p>
          <a:p>
            <a:r>
              <a:rPr lang="nb-NO" sz="1800" b="0" i="0" u="none" strike="noStrike" baseline="0" dirty="0">
                <a:solidFill>
                  <a:srgbClr val="000000"/>
                </a:solidFill>
                <a:latin typeface="7"/>
              </a:rPr>
              <a:t>Skjema for søknad om særskilt tilrettelegging, ligger her:</a:t>
            </a:r>
          </a:p>
          <a:p>
            <a:pPr marL="0" indent="0">
              <a:buNone/>
            </a:pPr>
            <a:r>
              <a:rPr lang="nb-NO" sz="1800" b="0" i="0" u="none" strike="noStrike" baseline="0" dirty="0">
                <a:solidFill>
                  <a:srgbClr val="000000"/>
                </a:solidFill>
                <a:latin typeface="7"/>
                <a:hlinkClick r:id="rId2"/>
              </a:rPr>
              <a:t>https://www.oslo.kommune.no/skole-og-utdanning/eksamen-og-elevvurdering/eksamen/sarskilt-tilrettelegging-av-eksamen/</a:t>
            </a:r>
            <a:endParaRPr lang="nb-NO" sz="1800" b="0" i="0" u="none" strike="noStrike" baseline="0" dirty="0">
              <a:solidFill>
                <a:srgbClr val="000000"/>
              </a:solidFill>
              <a:latin typeface="7"/>
            </a:endParaRPr>
          </a:p>
          <a:p>
            <a:pPr marL="0" indent="0">
              <a:buNone/>
            </a:pPr>
            <a:endParaRPr lang="nb-NO" sz="1800" b="0" i="0" u="none" strike="noStrike" baseline="0" dirty="0">
              <a:solidFill>
                <a:srgbClr val="000000"/>
              </a:solidFill>
              <a:latin typeface="7"/>
            </a:endParaRPr>
          </a:p>
        </p:txBody>
      </p:sp>
    </p:spTree>
    <p:extLst>
      <p:ext uri="{BB962C8B-B14F-4D97-AF65-F5344CB8AC3E}">
        <p14:creationId xmlns:p14="http://schemas.microsoft.com/office/powerpoint/2010/main" val="185968408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7721E353-FDF3-E705-BE58-EEF687A77A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z="4400" b="1" i="0" u="none" strike="noStrike" baseline="0" dirty="0">
                <a:solidFill>
                  <a:srgbClr val="000000"/>
                </a:solidFill>
                <a:latin typeface="7"/>
              </a:rPr>
              <a:t>Særskilt tilrettelegging kan være </a:t>
            </a:r>
            <a:br>
              <a:rPr lang="nb-NO" sz="4400" b="1" i="0" u="none" strike="noStrike" baseline="0" dirty="0">
                <a:solidFill>
                  <a:srgbClr val="000000"/>
                </a:solidFill>
                <a:latin typeface="7"/>
              </a:rPr>
            </a:br>
            <a:endParaRPr lang="nb-NO" dirty="0"/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A9B99B13-D315-6CCD-B05F-1ADC7FB04A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b-NO" sz="1800" dirty="0">
                <a:solidFill>
                  <a:srgbClr val="000000"/>
                </a:solidFill>
                <a:latin typeface="7"/>
              </a:rPr>
              <a:t>U</a:t>
            </a:r>
            <a:r>
              <a:rPr lang="nb-NO" sz="1800" b="0" i="0" u="none" strike="noStrike" baseline="0" dirty="0">
                <a:solidFill>
                  <a:srgbClr val="000000"/>
                </a:solidFill>
                <a:latin typeface="7"/>
              </a:rPr>
              <a:t>tvidet tid, opplest tekst, lydfil, forstørret tekst, skrivehjelp, enerom, ekstra belysning, tilgang til hvilerom o. l</a:t>
            </a:r>
          </a:p>
          <a:p>
            <a:r>
              <a:rPr lang="nb-NO" sz="1800" b="0" i="0" u="none" strike="noStrike" baseline="0" dirty="0">
                <a:solidFill>
                  <a:srgbClr val="000000"/>
                </a:solidFill>
                <a:latin typeface="7"/>
              </a:rPr>
              <a:t>Endret eksamensform: f. eks muntlig for skriftlig – siste utvei når alle andre tilretteleggingstiltak er utprøvd engelsk kan det ikke tilrettelegges for å endre eksamensform da det i kompetansemålene er krevd skriftlige ferdigheter</a:t>
            </a:r>
          </a:p>
        </p:txBody>
      </p:sp>
    </p:spTree>
    <p:extLst>
      <p:ext uri="{BB962C8B-B14F-4D97-AF65-F5344CB8AC3E}">
        <p14:creationId xmlns:p14="http://schemas.microsoft.com/office/powerpoint/2010/main" val="45337435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EFB01DB2-503F-16DD-4A6E-998019404C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Muntlig og muntlig-praktisk eksamen</a:t>
            </a:r>
          </a:p>
        </p:txBody>
      </p:sp>
      <p:graphicFrame>
        <p:nvGraphicFramePr>
          <p:cNvPr id="4" name="Plassholder for innhold 3">
            <a:extLst>
              <a:ext uri="{FF2B5EF4-FFF2-40B4-BE49-F238E27FC236}">
                <a16:creationId xmlns:a16="http://schemas.microsoft.com/office/drawing/2014/main" id="{2E884695-6E98-4D1E-CDFD-C4F5548CF6A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77407755"/>
              </p:ext>
            </p:extLst>
          </p:nvPr>
        </p:nvGraphicFramePr>
        <p:xfrm>
          <a:off x="1371600" y="2286000"/>
          <a:ext cx="9601200" cy="1381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00300">
                  <a:extLst>
                    <a:ext uri="{9D8B030D-6E8A-4147-A177-3AD203B41FA5}">
                      <a16:colId xmlns:a16="http://schemas.microsoft.com/office/drawing/2014/main" val="3260638261"/>
                    </a:ext>
                  </a:extLst>
                </a:gridCol>
                <a:gridCol w="2400300">
                  <a:extLst>
                    <a:ext uri="{9D8B030D-6E8A-4147-A177-3AD203B41FA5}">
                      <a16:colId xmlns:a16="http://schemas.microsoft.com/office/drawing/2014/main" val="1820547134"/>
                    </a:ext>
                  </a:extLst>
                </a:gridCol>
                <a:gridCol w="2400300">
                  <a:extLst>
                    <a:ext uri="{9D8B030D-6E8A-4147-A177-3AD203B41FA5}">
                      <a16:colId xmlns:a16="http://schemas.microsoft.com/office/drawing/2014/main" val="3331903"/>
                    </a:ext>
                  </a:extLst>
                </a:gridCol>
                <a:gridCol w="2400300">
                  <a:extLst>
                    <a:ext uri="{9D8B030D-6E8A-4147-A177-3AD203B41FA5}">
                      <a16:colId xmlns:a16="http://schemas.microsoft.com/office/drawing/2014/main" val="272019165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/>
                        <a:t>Opplysning om trekkfag for elever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/>
                        <a:t>Obligatorisk forberedelsesdag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/>
                        <a:t>Eksamensdag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447973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b-NO" dirty="0"/>
                        <a:t>Gruppe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/>
                        <a:t>Mandag 02.juni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/>
                        <a:t>Tirsdag 03.juni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/>
                        <a:t>Onsdag 04.juni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959957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b-NO" dirty="0"/>
                        <a:t>Gruppe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/>
                        <a:t>Tirsdag 10.juni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/>
                        <a:t>Onsdag 11.juni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/>
                        <a:t>Torsdag 12.juni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485762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3826134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617104D9-CAF2-A09E-F5B7-B7E27E2BE5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225296"/>
            <a:ext cx="9601200" cy="4642104"/>
          </a:xfrm>
        </p:spPr>
        <p:txBody>
          <a:bodyPr>
            <a:normAutofit/>
          </a:bodyPr>
          <a:lstStyle/>
          <a:p>
            <a:pPr algn="l"/>
            <a:endParaRPr lang="nb-NO" sz="1800" b="0" i="0" u="none" strike="noStrike" baseline="0" dirty="0">
              <a:solidFill>
                <a:srgbClr val="000000"/>
              </a:solidFill>
              <a:latin typeface="Oslo Sans Office" panose="02000000000000000000" pitchFamily="2" charset="0"/>
            </a:endParaRPr>
          </a:p>
          <a:p>
            <a:r>
              <a:rPr lang="nb-NO" sz="1800" b="0" i="0" u="none" strike="noStrike" baseline="0" dirty="0">
                <a:solidFill>
                  <a:srgbClr val="000000"/>
                </a:solidFill>
                <a:latin typeface="Oslo Sans Office" panose="02000000000000000000" pitchFamily="2" charset="0"/>
              </a:rPr>
              <a:t>Lokalt gitt eksamen starter normalt kl. 09.00</a:t>
            </a:r>
          </a:p>
          <a:p>
            <a:r>
              <a:rPr lang="nb-NO" sz="1800" b="0" i="0" u="none" strike="noStrike" baseline="0" dirty="0">
                <a:solidFill>
                  <a:srgbClr val="000000"/>
                </a:solidFill>
                <a:latin typeface="Oslo Sans Office" panose="02000000000000000000" pitchFamily="2" charset="0"/>
              </a:rPr>
              <a:t>Eksaminator og ekstern sensor skal sikre at eksamen gir eleven mulighet til å vise kompetanse i så stor del av faget som mulig utfra hva som er mulig innenfor eksamensformen.</a:t>
            </a:r>
          </a:p>
          <a:p>
            <a:r>
              <a:rPr lang="nb-NO" sz="1800" b="0" i="0" u="none" strike="noStrike" baseline="0" dirty="0">
                <a:solidFill>
                  <a:srgbClr val="000000"/>
                </a:solidFill>
                <a:latin typeface="Oslo Sans Office" panose="02000000000000000000" pitchFamily="2" charset="0"/>
              </a:rPr>
              <a:t>Sensorene skal leter etter den kompetansen eleven har.</a:t>
            </a:r>
          </a:p>
          <a:p>
            <a:r>
              <a:rPr lang="nb-NO" sz="1800" b="0" i="0" u="none" strike="noStrike" baseline="0" dirty="0">
                <a:solidFill>
                  <a:srgbClr val="000000"/>
                </a:solidFill>
                <a:latin typeface="Oslo Sans Office" panose="02000000000000000000" pitchFamily="2" charset="0"/>
              </a:rPr>
              <a:t>Kravet om presentasjon som utgangspunkt for samtale under muntlig og muntlig-praktisk eksamen er opphevet. Det er frivillig om eleven vil starte med en presentasjon.</a:t>
            </a:r>
          </a:p>
          <a:p>
            <a:r>
              <a:rPr lang="nb-NO" sz="1800" b="0" i="0" u="none" strike="noStrike" baseline="0" dirty="0">
                <a:solidFill>
                  <a:srgbClr val="000000"/>
                </a:solidFill>
                <a:latin typeface="Oslo Sans Office" panose="02000000000000000000" pitchFamily="2" charset="0"/>
              </a:rPr>
              <a:t>Eksamenskarakteren skal være uttrykk for den kompetansen eleven viser på eksamen. Eksamen skal gi eleven mulighet til å vise kompetansen sin i så stor del av faget som mulig ut fra eksamensformen, opplæringsforskriften § 9-25 </a:t>
            </a:r>
          </a:p>
          <a:p>
            <a:pPr marL="0" indent="0">
              <a:buNone/>
            </a:pPr>
            <a:endParaRPr lang="nb-NO" sz="1800" b="0" i="0" u="none" strike="noStrike" baseline="0" dirty="0">
              <a:solidFill>
                <a:srgbClr val="000000"/>
              </a:solidFill>
              <a:latin typeface="Oslo Sans Office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99095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07C9BA99-9DC7-B467-9063-A138D0BAFE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nb-NO" sz="1800" b="0" i="0" u="none" strike="noStrike" baseline="0" dirty="0">
              <a:solidFill>
                <a:srgbClr val="000000"/>
              </a:solidFill>
              <a:latin typeface="Oslo Sans Office" panose="02000000000000000000" pitchFamily="2" charset="0"/>
            </a:endParaRPr>
          </a:p>
          <a:p>
            <a:r>
              <a:rPr lang="nb-NO" sz="1800" b="0" i="0" u="none" strike="noStrike" baseline="0" dirty="0">
                <a:solidFill>
                  <a:srgbClr val="000000"/>
                </a:solidFill>
                <a:latin typeface="Oslo Sans Office" panose="02000000000000000000" pitchFamily="2" charset="0"/>
              </a:rPr>
              <a:t>To sensorer, eksaminator og ekstern sensor</a:t>
            </a:r>
          </a:p>
          <a:p>
            <a:r>
              <a:rPr lang="nb-NO" sz="1800" b="0" i="0" u="none" strike="noStrike" baseline="0" dirty="0">
                <a:solidFill>
                  <a:srgbClr val="000000"/>
                </a:solidFill>
                <a:latin typeface="Oslo Sans Office" panose="02000000000000000000" pitchFamily="2" charset="0"/>
              </a:rPr>
              <a:t>Sensorene skal diskutere og fastsette karakter etter hver elev, ev. etter hvert par eller gruppe. Sammen med karakteren skal ekstern sensor gi begrunnelse for karakteren med utgangspunkt i vurderingskriteriene.</a:t>
            </a:r>
          </a:p>
          <a:p>
            <a:r>
              <a:rPr lang="nb-NO" sz="1800" b="0" i="0" u="none" strike="noStrike" baseline="0" dirty="0">
                <a:solidFill>
                  <a:srgbClr val="000000"/>
                </a:solidFill>
                <a:latin typeface="Oslo Sans Office" panose="02000000000000000000" pitchFamily="2" charset="0"/>
              </a:rPr>
              <a:t>Ved uenighet om karakter avgjør den eksterne sensoren.</a:t>
            </a:r>
          </a:p>
          <a:p>
            <a:r>
              <a:rPr lang="nb-NO" sz="1800" b="0" i="0" u="none" strike="noStrike" baseline="0" dirty="0">
                <a:solidFill>
                  <a:srgbClr val="000000"/>
                </a:solidFill>
                <a:latin typeface="Oslo Sans Office" panose="02000000000000000000" pitchFamily="2" charset="0"/>
              </a:rPr>
              <a:t>Grunnlaget for vurdering er kompetansemålene i læreplanen for faget </a:t>
            </a:r>
          </a:p>
          <a:p>
            <a:r>
              <a:rPr lang="nb-NO" sz="1800" dirty="0">
                <a:solidFill>
                  <a:srgbClr val="000000"/>
                </a:solidFill>
                <a:latin typeface="Oslo Sans Office" panose="02000000000000000000" pitchFamily="2" charset="0"/>
              </a:rPr>
              <a:t>Klage på karakteren</a:t>
            </a:r>
            <a:endParaRPr lang="nb-NO" sz="1800" b="0" i="0" u="none" strike="noStrike" baseline="0" dirty="0">
              <a:solidFill>
                <a:srgbClr val="000000"/>
              </a:solidFill>
              <a:latin typeface="Oslo Sans Office" panose="02000000000000000000" pitchFamily="2" charset="0"/>
            </a:endParaRPr>
          </a:p>
          <a:p>
            <a:pPr marL="0" indent="0">
              <a:buNone/>
            </a:pP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69718414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C1DEFA68-D981-C5BB-935A-9BC5AF0305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Standpunktkarakterer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7EEB6BA7-2AC3-6243-4798-E8A7776E14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b-NO" sz="1800" b="0" i="0" u="none" strike="noStrike" baseline="0" dirty="0">
                <a:solidFill>
                  <a:srgbClr val="000000"/>
                </a:solidFill>
                <a:latin typeface="Oslo Sans Office" panose="02000000000000000000" pitchFamily="2" charset="0"/>
              </a:rPr>
              <a:t>En standpunktkarakter er et enkeltvedtak etter forvaltningsloven § 2. Det betyr blant annet at det er klagerett. Foreldre eller foresatte til elever under 18 år har en selvstendig klagerett.</a:t>
            </a:r>
          </a:p>
          <a:p>
            <a:r>
              <a:rPr lang="nb-NO" sz="1800" b="0" i="0" u="none" strike="noStrike" baseline="0" dirty="0">
                <a:solidFill>
                  <a:srgbClr val="000000"/>
                </a:solidFill>
                <a:latin typeface="Oslo Sans Office" panose="02000000000000000000" pitchFamily="2" charset="0"/>
              </a:rPr>
              <a:t>Skolen plikter å opplyse elever og foresatte om klageretten.</a:t>
            </a:r>
          </a:p>
          <a:p>
            <a:r>
              <a:rPr lang="nb-NO" sz="1800" b="0" i="0" u="none" strike="noStrike" baseline="0" dirty="0">
                <a:solidFill>
                  <a:srgbClr val="000000"/>
                </a:solidFill>
                <a:latin typeface="Oslo Sans Office" panose="02000000000000000000" pitchFamily="2" charset="0"/>
              </a:rPr>
              <a:t>Dersom eleven selv klager og er under 15 år, må foresatte samtykke til klagen.</a:t>
            </a:r>
          </a:p>
          <a:p>
            <a:r>
              <a:rPr lang="nb-NO" sz="1800" b="0" i="0" u="none" strike="noStrike" baseline="0" dirty="0">
                <a:solidFill>
                  <a:srgbClr val="000000"/>
                </a:solidFill>
                <a:latin typeface="Oslo Sans Office" panose="02000000000000000000" pitchFamily="2" charset="0"/>
              </a:rPr>
              <a:t>Klagen må være skriftlig, signeres av eleven eller foreldrene og sendes til skolen.</a:t>
            </a:r>
          </a:p>
          <a:p>
            <a:r>
              <a:rPr lang="nb-NO" sz="1800" b="0" i="0" u="none" strike="noStrike" baseline="0" dirty="0">
                <a:solidFill>
                  <a:srgbClr val="2F2F2F"/>
                </a:solidFill>
                <a:latin typeface="Roboto" panose="020F0502020204030204" pitchFamily="2" charset="0"/>
              </a:rPr>
              <a:t>Det må gå fram hva eleven klager på, og klagen bør inneholde annen relevant informasjon og begrunnelsen for klagen.</a:t>
            </a:r>
          </a:p>
          <a:p>
            <a:r>
              <a:rPr lang="nb-NO" sz="1800" b="0" i="0" u="none" strike="noStrike" baseline="0" dirty="0">
                <a:solidFill>
                  <a:srgbClr val="2F2F2F"/>
                </a:solidFill>
                <a:latin typeface="Roboto" panose="020F0502020204030204" pitchFamily="2" charset="0"/>
              </a:rPr>
              <a:t>Fristen for å klage på standpunktkarakterer er ti dager. Fristen går fra den dagen eleven har fått karakteren, eller den dagen han eller hun har fått begrunnelsen. </a:t>
            </a:r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2364223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1F56C45A-6F24-ED45-CF5B-284B3C03EA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6C3AE129-368A-544C-0B07-102EB3A836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nb-NO" sz="1800" b="0" i="0" u="none" strike="noStrike" baseline="0" dirty="0">
                <a:solidFill>
                  <a:srgbClr val="000000"/>
                </a:solidFill>
                <a:latin typeface="Oslo Sans Office" panose="02000000000000000000" pitchFamily="2" charset="0"/>
              </a:rPr>
              <a:t>Faglærers begrunnelse</a:t>
            </a:r>
          </a:p>
          <a:p>
            <a:r>
              <a:rPr lang="nb-NO" sz="1800" b="0" i="0" u="none" strike="noStrike" baseline="0" dirty="0">
                <a:solidFill>
                  <a:srgbClr val="000000"/>
                </a:solidFill>
                <a:latin typeface="Oslo Sans Office" panose="02000000000000000000" pitchFamily="2" charset="0"/>
              </a:rPr>
              <a:t>Statsforvalteren ser på om reglene for å fastsette standpunktkarakteren i fag i opplæringsforskriften kap. 9 er overholdt. Det vil si § 9-1, § 9-2, 9-15, § 9-16, § 9-17 </a:t>
            </a:r>
          </a:p>
          <a:p>
            <a:r>
              <a:rPr lang="nb-NO" sz="1800" b="0" i="0" u="none" strike="noStrike" baseline="0" dirty="0">
                <a:solidFill>
                  <a:srgbClr val="000000"/>
                </a:solidFill>
                <a:latin typeface="Oslo Sans Office" panose="02000000000000000000" pitchFamily="2" charset="0"/>
              </a:rPr>
              <a:t>Begrunnelsen må vise at eleven har blitt vurdert opp mot kompetansemålene i læreplanen.</a:t>
            </a:r>
          </a:p>
          <a:p>
            <a:r>
              <a:rPr lang="nb-NO" sz="1800" b="0" i="0" u="none" strike="noStrike" baseline="0" dirty="0">
                <a:solidFill>
                  <a:srgbClr val="000000"/>
                </a:solidFill>
                <a:latin typeface="Oslo Sans Office" panose="02000000000000000000" pitchFamily="2" charset="0"/>
              </a:rPr>
              <a:t>Faglærer skal ikke ha tatt utenforliggende hensyn (fravær, manglende innleveringer, innsats – bortsett fra i kroppsøving og valgfaget fysisk aktivitet og helse).</a:t>
            </a:r>
          </a:p>
          <a:p>
            <a:r>
              <a:rPr lang="nb-NO" sz="1800" b="0" i="0" u="none" strike="noStrike" baseline="0" dirty="0">
                <a:solidFill>
                  <a:srgbClr val="000000"/>
                </a:solidFill>
                <a:latin typeface="Oslo Sans Office" panose="02000000000000000000" pitchFamily="2" charset="0"/>
              </a:rPr>
              <a:t>Elevens samlede kompetanse ved avslutningen av opplæringen skal vurderes.</a:t>
            </a:r>
          </a:p>
          <a:p>
            <a:r>
              <a:rPr lang="nb-NO" sz="1800" b="0" i="0" u="none" strike="noStrike" baseline="0" dirty="0">
                <a:solidFill>
                  <a:srgbClr val="000000"/>
                </a:solidFill>
                <a:latin typeface="Oslo Sans Office" panose="02000000000000000000" pitchFamily="2" charset="0"/>
              </a:rPr>
              <a:t>Eleven skal ha blitt vurdert på ulike måter og i ulike sammenhenger.</a:t>
            </a:r>
          </a:p>
          <a:p>
            <a:r>
              <a:rPr lang="nb-NO" sz="1800" b="0" i="0" u="none" strike="noStrike" baseline="0" dirty="0">
                <a:solidFill>
                  <a:srgbClr val="000000"/>
                </a:solidFill>
                <a:latin typeface="Oslo Sans Office" panose="02000000000000000000" pitchFamily="2" charset="0"/>
              </a:rPr>
              <a:t>Faglærer må begrunne vurderingene som er gjort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43779427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26C5D0BA-DAC7-DF49-CB6F-A4C2CCF4B8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7154841A-908B-895E-D9AC-C6F74A7B30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b-NO" sz="1800" b="0" i="0" u="none" strike="noStrike" baseline="0" dirty="0">
                <a:solidFill>
                  <a:srgbClr val="000000"/>
                </a:solidFill>
                <a:latin typeface="Oslo Sans Office" panose="02000000000000000000" pitchFamily="2" charset="0"/>
              </a:rPr>
              <a:t>Statsforvalterens vedtak</a:t>
            </a:r>
          </a:p>
          <a:p>
            <a:r>
              <a:rPr lang="nb-NO" sz="1800" b="0" i="0" u="none" strike="noStrike" baseline="0" dirty="0">
                <a:solidFill>
                  <a:srgbClr val="000000"/>
                </a:solidFill>
                <a:latin typeface="Oslo Sans Office" panose="02000000000000000000" pitchFamily="2" charset="0"/>
              </a:rPr>
              <a:t>Statsforvalteren opprettholder skolens karaktervedtak - klager får ikke medhold. Statsforvalterens vedtak er endelig </a:t>
            </a:r>
            <a:r>
              <a:rPr lang="nb-NO" sz="1800" b="0" i="0" u="none" strike="noStrike" baseline="0" dirty="0" err="1">
                <a:solidFill>
                  <a:srgbClr val="000000"/>
                </a:solidFill>
                <a:latin typeface="Oslo Sans Office" panose="02000000000000000000" pitchFamily="2" charset="0"/>
              </a:rPr>
              <a:t>dvs</a:t>
            </a:r>
            <a:r>
              <a:rPr lang="nb-NO" sz="1800" b="0" i="0" u="none" strike="noStrike" baseline="0" dirty="0">
                <a:solidFill>
                  <a:srgbClr val="000000"/>
                </a:solidFill>
                <a:latin typeface="Oslo Sans Office" panose="02000000000000000000" pitchFamily="2" charset="0"/>
              </a:rPr>
              <a:t> at eleven ikke kan klage på vedtaket.</a:t>
            </a:r>
          </a:p>
          <a:p>
            <a:r>
              <a:rPr lang="nb-NO" sz="1800" b="0" i="0" u="none" strike="noStrike" baseline="0" dirty="0">
                <a:solidFill>
                  <a:srgbClr val="000000"/>
                </a:solidFill>
                <a:latin typeface="Oslo Sans Office" panose="02000000000000000000" pitchFamily="2" charset="0"/>
              </a:rPr>
              <a:t>Statsforvalteren opphever karakteren. Da mener Statsforvalteren at skolen ikke har fulgt regelverket, eller er i tvil om skolen har fulgt regelverket. </a:t>
            </a:r>
          </a:p>
          <a:p>
            <a:endParaRPr lang="nb-NO" sz="1800" b="0" i="0" u="none" strike="noStrike" baseline="0" dirty="0">
              <a:solidFill>
                <a:srgbClr val="000000"/>
              </a:solidFill>
              <a:latin typeface="Oslo Sans Office" panose="02000000000000000000" pitchFamily="2" charset="0"/>
            </a:endParaRPr>
          </a:p>
          <a:p>
            <a:endParaRPr lang="nb-NO" sz="1800" b="0" i="0" u="none" strike="noStrike" baseline="0" dirty="0">
              <a:solidFill>
                <a:srgbClr val="000000"/>
              </a:solidFill>
              <a:latin typeface="Oslo Sans Office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519394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89051D41-7116-2959-B878-CD1761BD28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b-NO" dirty="0"/>
              <a:t>Foresatte kan spille en viktig rolle i å støtte elevene i eksamensforberedelsene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74829840-C802-447A-1817-52DF2CBBA2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b-NO" dirty="0"/>
              <a:t>Sørg for at eleven har et stille og ryddig sted å studere, fri for distraksjoner.</a:t>
            </a:r>
          </a:p>
          <a:p>
            <a:r>
              <a:rPr lang="nb-NO" dirty="0"/>
              <a:t>Hjelp eleven med å prioritere og lage en dagsplan/periodeplan</a:t>
            </a:r>
          </a:p>
          <a:p>
            <a:r>
              <a:rPr lang="nb-NO" dirty="0"/>
              <a:t>Gi positiv tilbakemelding og oppmuntre eleven til å ta pauser og holde seg motivert.</a:t>
            </a:r>
          </a:p>
          <a:p>
            <a:r>
              <a:rPr lang="nb-NO" dirty="0"/>
              <a:t>Tilby hjelp med å finne nødvendige ressurser som bøker, notater, og online materialer.</a:t>
            </a:r>
          </a:p>
          <a:p>
            <a:r>
              <a:rPr lang="nb-NO" dirty="0"/>
              <a:t>Pass på at eleven får nok søvn, spiser sunt, og får regelmessig fysisk aktivitet.</a:t>
            </a:r>
          </a:p>
          <a:p>
            <a:r>
              <a:rPr lang="nb-NO" dirty="0"/>
              <a:t>Oppmuntre eleven til å jobbe med fag, delta på faghjelp og tidsstyring.</a:t>
            </a:r>
          </a:p>
        </p:txBody>
      </p:sp>
    </p:spTree>
    <p:extLst>
      <p:ext uri="{BB962C8B-B14F-4D97-AF65-F5344CB8AC3E}">
        <p14:creationId xmlns:p14="http://schemas.microsoft.com/office/powerpoint/2010/main" val="23933307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651BD9A3-EA68-9783-EAE1-E2F4DD1E67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0000" y="395288"/>
            <a:ext cx="4078800" cy="1597753"/>
          </a:xfrm>
        </p:spPr>
        <p:txBody>
          <a:bodyPr vert="horz" wrap="square" lIns="91440" tIns="45720" rIns="91440" bIns="45720" rtlCol="0" anchor="b" anchorCtr="0">
            <a:normAutofit/>
          </a:bodyPr>
          <a:lstStyle/>
          <a:p>
            <a:pPr algn="ctr"/>
            <a:r>
              <a:rPr lang="en-US" kern="1200" cap="none" spc="0" baseline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Agenda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36D8DBB4-08C8-680D-FE08-14E6A82EA82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90000" y="2361601"/>
            <a:ext cx="4078800" cy="3416900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 dirty="0" err="1"/>
              <a:t>Velkommen</a:t>
            </a:r>
            <a:r>
              <a:rPr lang="en-US" dirty="0"/>
              <a:t> </a:t>
            </a:r>
            <a:r>
              <a:rPr lang="en-US" dirty="0" err="1"/>
              <a:t>og</a:t>
            </a:r>
            <a:r>
              <a:rPr lang="en-US" dirty="0"/>
              <a:t> </a:t>
            </a:r>
            <a:r>
              <a:rPr lang="en-US" dirty="0" err="1"/>
              <a:t>introduksjon</a:t>
            </a:r>
            <a:endParaRPr lang="en-US" dirty="0"/>
          </a:p>
          <a:p>
            <a:r>
              <a:rPr lang="en-US" dirty="0" err="1"/>
              <a:t>Informasjon</a:t>
            </a:r>
            <a:r>
              <a:rPr lang="en-US" dirty="0"/>
              <a:t> om </a:t>
            </a:r>
            <a:r>
              <a:rPr lang="en-US" dirty="0" err="1"/>
              <a:t>eksamen</a:t>
            </a:r>
            <a:r>
              <a:rPr lang="en-US" dirty="0"/>
              <a:t> 2025</a:t>
            </a:r>
          </a:p>
          <a:p>
            <a:r>
              <a:rPr lang="en-US" dirty="0" err="1"/>
              <a:t>klassevis</a:t>
            </a:r>
            <a:endParaRPr lang="en-US" dirty="0"/>
          </a:p>
        </p:txBody>
      </p:sp>
      <p:pic>
        <p:nvPicPr>
          <p:cNvPr id="1026" name="Picture 2" descr="How To Create a Meeting Agenda | MeetingKing">
            <a:extLst>
              <a:ext uri="{FF2B5EF4-FFF2-40B4-BE49-F238E27FC236}">
                <a16:creationId xmlns:a16="http://schemas.microsoft.com/office/drawing/2014/main" id="{E6F3D23B-46DC-9587-61E6-51D2779ABA5F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651127" y="1344386"/>
            <a:ext cx="4999885" cy="41665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5766679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51CCADD0-2A51-5848-C926-CD2ECD1264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771144"/>
          </a:xfrm>
        </p:spPr>
        <p:txBody>
          <a:bodyPr>
            <a:normAutofit/>
          </a:bodyPr>
          <a:lstStyle/>
          <a:p>
            <a:r>
              <a:rPr lang="nb-NO" sz="3600" dirty="0"/>
              <a:t>Tips til elevene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DDA6F8F0-C213-0238-5AAF-2D0B1846B2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603248"/>
            <a:ext cx="9601200" cy="4568952"/>
          </a:xfrm>
        </p:spPr>
        <p:txBody>
          <a:bodyPr>
            <a:normAutofit fontScale="92500" lnSpcReduction="20000"/>
          </a:bodyPr>
          <a:lstStyle/>
          <a:p>
            <a:r>
              <a:rPr lang="nb-NO" dirty="0"/>
              <a:t>Lag en plan</a:t>
            </a:r>
          </a:p>
          <a:p>
            <a:r>
              <a:rPr lang="nb-NO" dirty="0"/>
              <a:t>Repetisjon</a:t>
            </a:r>
          </a:p>
          <a:p>
            <a:r>
              <a:rPr lang="nb-NO" dirty="0"/>
              <a:t> Marker viktige poeng, begreper og kilder med forskjellige farger for å gjøre det enklere å finne tilbake til informasjonen 1.</a:t>
            </a:r>
          </a:p>
          <a:p>
            <a:r>
              <a:rPr lang="nb-NO" dirty="0"/>
              <a:t>Ta pauser: Regelmessige pauser hjelper med å holde konsentrasjonen oppe og unngå utmattelse (fysisk akt.)</a:t>
            </a:r>
          </a:p>
          <a:p>
            <a:r>
              <a:rPr lang="nb-NO" dirty="0"/>
              <a:t>Gjennomgå tidligere eksamensoppgaver</a:t>
            </a:r>
          </a:p>
          <a:p>
            <a:r>
              <a:rPr lang="nb-NO" dirty="0"/>
              <a:t>Studer sammen med andre: Del notater og diskuter emner med medstudenter. Dette kan gi nye perspektiver og bedre forståelse </a:t>
            </a:r>
          </a:p>
          <a:p>
            <a:r>
              <a:rPr lang="nb-NO" dirty="0"/>
              <a:t>Finn et godt studiested: Velg et sted hvor du kan studere uten distraksjoner, som biblioteket eller et rolig rom </a:t>
            </a:r>
          </a:p>
          <a:p>
            <a:r>
              <a:rPr lang="nb-NO" dirty="0"/>
              <a:t>Sov og spis godt</a:t>
            </a:r>
          </a:p>
          <a:p>
            <a:r>
              <a:rPr lang="nb-NO" dirty="0"/>
              <a:t>Prioriter </a:t>
            </a:r>
          </a:p>
          <a:p>
            <a:r>
              <a:rPr lang="nb-NO" dirty="0"/>
              <a:t>Skaff alt du trenger av materialer og utstyr</a:t>
            </a:r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25272283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898ADEA5-7BDF-59DA-DC15-C3188AFAA4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Ved fravær (sykdom)</a:t>
            </a:r>
          </a:p>
          <a:p>
            <a:r>
              <a:rPr lang="nb-NO" dirty="0"/>
              <a:t>Publisering av standpunktkarakterer 22.mai. Kl. 15.00</a:t>
            </a:r>
          </a:p>
          <a:p>
            <a:r>
              <a:rPr lang="nb-NO" dirty="0"/>
              <a:t>Vitnemålsutdeling 19.juni. Kl. 18.00</a:t>
            </a:r>
          </a:p>
          <a:p>
            <a:r>
              <a:rPr lang="nb-NO" dirty="0"/>
              <a:t>Ta kontakt med oss </a:t>
            </a:r>
          </a:p>
          <a:p>
            <a:r>
              <a:rPr lang="nb-NO"/>
              <a:t>Masse lykke til </a:t>
            </a:r>
            <a:r>
              <a:rPr lang="nb-NO">
                <a:sym typeface="Wingdings" panose="05000000000000000000" pitchFamily="2" charset="2"/>
              </a:rPr>
              <a:t>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9131617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4EC911B9-D061-1FF4-860C-C2906B99B3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0000" y="2460567"/>
            <a:ext cx="2802386" cy="1911928"/>
          </a:xfrm>
        </p:spPr>
        <p:txBody>
          <a:bodyPr anchor="t">
            <a:normAutofit/>
          </a:bodyPr>
          <a:lstStyle/>
          <a:p>
            <a:r>
              <a:rPr lang="nb-NO" sz="3200" dirty="0"/>
              <a:t>Velkommen og introduksjon v/ledelsen</a:t>
            </a:r>
          </a:p>
        </p:txBody>
      </p:sp>
      <p:graphicFrame>
        <p:nvGraphicFramePr>
          <p:cNvPr id="8" name="Plassholder for innhold 2">
            <a:extLst>
              <a:ext uri="{FF2B5EF4-FFF2-40B4-BE49-F238E27FC236}">
                <a16:creationId xmlns:a16="http://schemas.microsoft.com/office/drawing/2014/main" id="{EAC5B710-C955-DC55-CD98-F214DD30FDC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04735182"/>
              </p:ext>
            </p:extLst>
          </p:nvPr>
        </p:nvGraphicFramePr>
        <p:xfrm>
          <a:off x="4982215" y="537330"/>
          <a:ext cx="6668792" cy="577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922412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C7255FA8-A7AA-CB81-4628-A524626C0D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146048"/>
            <a:ext cx="9601200" cy="3742944"/>
          </a:xfrm>
        </p:spPr>
        <p:txBody>
          <a:bodyPr>
            <a:normAutofit/>
          </a:bodyPr>
          <a:lstStyle/>
          <a:p>
            <a:pPr algn="l"/>
            <a:endParaRPr lang="nb-NO" sz="1800" b="0" i="0" u="none" strike="noStrike" baseline="0" dirty="0">
              <a:solidFill>
                <a:srgbClr val="000000"/>
              </a:solidFill>
              <a:latin typeface="Oslo Sans Office" panose="02000000000000000000" pitchFamily="2" charset="0"/>
            </a:endParaRPr>
          </a:p>
          <a:p>
            <a:r>
              <a:rPr lang="nb-NO" sz="1800" b="0" i="0" u="none" strike="noStrike" baseline="0" dirty="0">
                <a:solidFill>
                  <a:srgbClr val="000000"/>
                </a:solidFill>
                <a:latin typeface="Oslo Sans Office" panose="02000000000000000000" pitchFamily="2" charset="0"/>
              </a:rPr>
              <a:t>Eksamen skal gi elevene mulighet til å vise kompetanse i så stor del av faget som mulig ut fra eksamensformen. </a:t>
            </a:r>
          </a:p>
          <a:p>
            <a:r>
              <a:rPr lang="nb-NO" sz="1800" b="0" i="0" u="none" strike="noStrike" baseline="0" dirty="0">
                <a:solidFill>
                  <a:srgbClr val="000000"/>
                </a:solidFill>
                <a:latin typeface="Oslo Sans Office" panose="02000000000000000000" pitchFamily="2" charset="0"/>
              </a:rPr>
              <a:t>Eksamenstiden skal gi elevene mulighet til å benytte hele den fastsatte rammen for eksamen</a:t>
            </a:r>
          </a:p>
          <a:p>
            <a:pPr marL="0" indent="0">
              <a:buNone/>
            </a:pPr>
            <a:endParaRPr lang="nb-NO" sz="1800" b="0" i="0" u="none" strike="noStrike" baseline="0" dirty="0">
              <a:solidFill>
                <a:srgbClr val="000000"/>
              </a:solidFill>
              <a:latin typeface="Oslo Sans Office" panose="02000000000000000000" pitchFamily="2" charset="0"/>
            </a:endParaRPr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0222678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9A607887-688D-471E-9B39-9FA0712589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z="1800" b="0" i="0" u="none" strike="noStrike" baseline="0" dirty="0">
                <a:solidFill>
                  <a:srgbClr val="000000"/>
                </a:solidFill>
                <a:latin typeface="Oslo Sans Office" panose="02000000000000000000" pitchFamily="2" charset="0"/>
              </a:rPr>
              <a:t>Skolens rolle – rektors ansvar</a:t>
            </a:r>
            <a:endParaRPr lang="nb-NO" dirty="0"/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3D085202-6447-BA3F-EEB1-891F5912C8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l"/>
            <a:endParaRPr lang="nb-NO" sz="1800" b="0" i="0" u="none" strike="noStrike" baseline="0" dirty="0">
              <a:solidFill>
                <a:srgbClr val="000000"/>
              </a:solidFill>
              <a:latin typeface="Oslo Sans Office" panose="02000000000000000000" pitchFamily="2" charset="0"/>
            </a:endParaRPr>
          </a:p>
          <a:p>
            <a:r>
              <a:rPr lang="nb-NO" sz="1800" b="0" i="0" u="none" strike="noStrike" baseline="0" dirty="0">
                <a:solidFill>
                  <a:srgbClr val="000000"/>
                </a:solidFill>
                <a:latin typeface="Oslo Sans Office" panose="02000000000000000000" pitchFamily="2" charset="0"/>
              </a:rPr>
              <a:t>Informasjon om reglement, hjelpemidler og klagerett</a:t>
            </a:r>
          </a:p>
          <a:p>
            <a:r>
              <a:rPr lang="nb-NO" sz="1800" b="0" i="0" u="none" strike="noStrike" baseline="0" dirty="0">
                <a:solidFill>
                  <a:srgbClr val="000000"/>
                </a:solidFill>
                <a:latin typeface="Oslo Sans Office" panose="02000000000000000000" pitchFamily="2" charset="0"/>
              </a:rPr>
              <a:t>Trekk av fag og eksamensoppmelding</a:t>
            </a:r>
          </a:p>
          <a:p>
            <a:r>
              <a:rPr lang="nb-NO" sz="1800" b="0" i="0" u="none" strike="noStrike" baseline="0" dirty="0">
                <a:solidFill>
                  <a:srgbClr val="000000"/>
                </a:solidFill>
                <a:latin typeface="Oslo Sans Office" panose="02000000000000000000" pitchFamily="2" charset="0"/>
              </a:rPr>
              <a:t>Særskilt tilrettelegging etter søknad fra enkeltelever</a:t>
            </a:r>
          </a:p>
          <a:p>
            <a:r>
              <a:rPr lang="nb-NO" sz="1800" b="0" i="0" u="none" strike="noStrike" baseline="0" dirty="0">
                <a:solidFill>
                  <a:srgbClr val="000000"/>
                </a:solidFill>
                <a:latin typeface="Oslo Sans Office" panose="02000000000000000000" pitchFamily="2" charset="0"/>
              </a:rPr>
              <a:t>Oppnevningsinformasjon til sensorer</a:t>
            </a:r>
          </a:p>
          <a:p>
            <a:r>
              <a:rPr lang="nb-NO" sz="1800" b="0" i="0" u="none" strike="noStrike" baseline="0" dirty="0">
                <a:solidFill>
                  <a:srgbClr val="000000"/>
                </a:solidFill>
                <a:latin typeface="Oslo Sans Office" panose="02000000000000000000" pitchFamily="2" charset="0"/>
              </a:rPr>
              <a:t>Kvalitetssikre sensorer</a:t>
            </a:r>
          </a:p>
          <a:p>
            <a:r>
              <a:rPr lang="nb-NO" sz="1800" b="0" i="0" u="none" strike="noStrike" baseline="0" dirty="0">
                <a:solidFill>
                  <a:srgbClr val="000000"/>
                </a:solidFill>
                <a:latin typeface="Oslo Sans Office" panose="02000000000000000000" pitchFamily="2" charset="0"/>
              </a:rPr>
              <a:t>Utarbeide beredskapsplan for eksamensperioden</a:t>
            </a:r>
          </a:p>
          <a:p>
            <a:r>
              <a:rPr lang="nb-NO" sz="1800" b="0" i="0" u="none" strike="noStrike" baseline="0" dirty="0">
                <a:solidFill>
                  <a:srgbClr val="000000"/>
                </a:solidFill>
                <a:latin typeface="Oslo Sans Office" panose="02000000000000000000" pitchFamily="2" charset="0"/>
              </a:rPr>
              <a:t>Organisering av forberedelsesdag</a:t>
            </a:r>
          </a:p>
          <a:p>
            <a:r>
              <a:rPr lang="nb-NO" sz="1800" b="0" i="0" u="none" strike="noStrike" baseline="0" dirty="0">
                <a:solidFill>
                  <a:srgbClr val="000000"/>
                </a:solidFill>
                <a:latin typeface="Oslo Sans Office" panose="02000000000000000000" pitchFamily="2" charset="0"/>
              </a:rPr>
              <a:t>Gjennomføring av eksamen</a:t>
            </a:r>
          </a:p>
          <a:p>
            <a:r>
              <a:rPr lang="nb-NO" sz="1800" b="0" i="0" u="none" strike="noStrike" baseline="0" dirty="0">
                <a:solidFill>
                  <a:srgbClr val="000000"/>
                </a:solidFill>
                <a:latin typeface="Oslo Sans Office" panose="02000000000000000000" pitchFamily="2" charset="0"/>
              </a:rPr>
              <a:t>Skolen har også hovedansvar for å påse at det utarbeides fagrapporter og eksamensoppgaver i tråd med intensjonene i læreplanen. </a:t>
            </a:r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0132112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057C3F51-B8C1-218B-AD13-4C334F0DA0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Skriftlig eksamensplan 2025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247595F5-90F4-F3CF-F95B-40EB94844E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Fredag 16.mai: Offentliggjøring av skriftlig eksamenstrekk (kl.09.00)</a:t>
            </a:r>
          </a:p>
          <a:p>
            <a:r>
              <a:rPr lang="nb-NO" dirty="0"/>
              <a:t>Tirsdag 20.mai: Eksamen i  matematikk</a:t>
            </a:r>
          </a:p>
          <a:p>
            <a:r>
              <a:rPr lang="nb-NO" dirty="0"/>
              <a:t>Onsdag 21.mai: Eksamen i norsk hovedmål</a:t>
            </a:r>
          </a:p>
          <a:p>
            <a:r>
              <a:rPr lang="nb-NO" dirty="0"/>
              <a:t>Torsdag 22.mai: Eksamen i  norsk sidemål</a:t>
            </a:r>
          </a:p>
          <a:p>
            <a:r>
              <a:rPr lang="nb-NO" dirty="0"/>
              <a:t>Fredag 23.mai: Eksamen i engelsk</a:t>
            </a:r>
          </a:p>
        </p:txBody>
      </p:sp>
    </p:spTree>
    <p:extLst>
      <p:ext uri="{BB962C8B-B14F-4D97-AF65-F5344CB8AC3E}">
        <p14:creationId xmlns:p14="http://schemas.microsoft.com/office/powerpoint/2010/main" val="22666154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ADE68CC7-736B-B08D-6E5C-A22F8540EE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b-NO" sz="4400" b="0" i="0" u="none" strike="noStrike" baseline="0" dirty="0">
                <a:solidFill>
                  <a:srgbClr val="000000"/>
                </a:solidFill>
                <a:latin typeface="Oslo Sans Office" panose="02000000000000000000" pitchFamily="2" charset="0"/>
              </a:rPr>
              <a:t>Informasjon om juks og konsekvenser av juks</a:t>
            </a:r>
            <a:br>
              <a:rPr lang="nb-NO" sz="4400" b="0" i="0" u="none" strike="noStrike" baseline="0" dirty="0">
                <a:solidFill>
                  <a:srgbClr val="000000"/>
                </a:solidFill>
                <a:latin typeface="Oslo Sans Office" panose="02000000000000000000" pitchFamily="2" charset="0"/>
              </a:rPr>
            </a:br>
            <a:endParaRPr lang="nb-NO" dirty="0"/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54B4D26A-3A1E-D853-6DF7-078099F029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b-NO" sz="1800" b="1" i="0" u="none" strike="noStrike" baseline="0" dirty="0">
                <a:solidFill>
                  <a:srgbClr val="2F2F2F"/>
                </a:solidFill>
                <a:latin typeface="Oslo Sans Office" panose="02000000000000000000" pitchFamily="2" charset="0"/>
              </a:rPr>
              <a:t>Hva er juks?</a:t>
            </a:r>
            <a:endParaRPr lang="nb-NO" sz="1800" b="0" i="0" u="none" strike="noStrike" baseline="0" dirty="0">
              <a:solidFill>
                <a:srgbClr val="2F2F2F"/>
              </a:solidFill>
              <a:latin typeface="Oslo Sans Office" panose="02000000000000000000" pitchFamily="2" charset="0"/>
            </a:endParaRPr>
          </a:p>
          <a:p>
            <a:r>
              <a:rPr lang="nb-NO" sz="1800" b="0" i="0" u="none" strike="noStrike" baseline="0" dirty="0">
                <a:solidFill>
                  <a:srgbClr val="2F2F2F"/>
                </a:solidFill>
                <a:latin typeface="Oslo Sans Office" panose="02000000000000000000" pitchFamily="2" charset="0"/>
              </a:rPr>
              <a:t>Kommunisere med andre </a:t>
            </a:r>
            <a:r>
              <a:rPr lang="nb-NO" sz="1800" dirty="0">
                <a:solidFill>
                  <a:srgbClr val="2F2F2F"/>
                </a:solidFill>
                <a:latin typeface="Oslo Sans Office" panose="02000000000000000000" pitchFamily="2" charset="0"/>
              </a:rPr>
              <a:t>s</a:t>
            </a:r>
            <a:r>
              <a:rPr lang="nb-NO" sz="1800" b="0" i="0" u="none" strike="noStrike" baseline="0" dirty="0">
                <a:solidFill>
                  <a:srgbClr val="2F2F2F"/>
                </a:solidFill>
                <a:latin typeface="Oslo Sans Office" panose="02000000000000000000" pitchFamily="2" charset="0"/>
              </a:rPr>
              <a:t>amskriving, chat, publisering av tekst eller kommentarer på en nettside, og andre måter å utveksle informasjon med andre på, er ikke tillatt.</a:t>
            </a:r>
          </a:p>
          <a:p>
            <a:r>
              <a:rPr lang="nb-NO" sz="1800" b="0" i="0" u="none" strike="noStrike" baseline="0" dirty="0">
                <a:solidFill>
                  <a:srgbClr val="2F2F2F"/>
                </a:solidFill>
                <a:latin typeface="Oslo Sans Office" panose="02000000000000000000" pitchFamily="2" charset="0"/>
              </a:rPr>
              <a:t>Bruk av andre hjelpemidler enn det som er tillatt i faget. </a:t>
            </a:r>
          </a:p>
          <a:p>
            <a:r>
              <a:rPr lang="nb-NO" sz="1800" b="0" i="0" u="none" strike="noStrike" baseline="0" dirty="0">
                <a:solidFill>
                  <a:srgbClr val="2F2F2F"/>
                </a:solidFill>
                <a:latin typeface="Oslo Sans Office" panose="02000000000000000000" pitchFamily="2" charset="0"/>
              </a:rPr>
              <a:t>Du kan ikke bruke chatbot eller tilsvarende teknologi hverken online eller offline. </a:t>
            </a:r>
          </a:p>
          <a:p>
            <a:r>
              <a:rPr lang="nb-NO" sz="1800" b="0" i="0" u="none" strike="noStrike" baseline="0" dirty="0">
                <a:solidFill>
                  <a:srgbClr val="2F2F2F"/>
                </a:solidFill>
                <a:latin typeface="Oslo Sans Office" panose="02000000000000000000" pitchFamily="2" charset="0"/>
              </a:rPr>
              <a:t>Bruk av oversettelsesprogrammer i språkfag er juks (også programmer som kan benyttes uten tilgang til internett) </a:t>
            </a:r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7063932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B0683A7B-215E-65EA-C757-9778B6A34C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b-NO" sz="1800" b="1" i="0" u="none" strike="noStrike" baseline="0" dirty="0">
                <a:solidFill>
                  <a:srgbClr val="2F2F2F"/>
                </a:solidFill>
                <a:latin typeface="Oslo Sans Office" panose="02000000000000000000" pitchFamily="2" charset="0"/>
              </a:rPr>
              <a:t>Konsekvensene av juks eller forsøk på juks er at elevene:</a:t>
            </a:r>
          </a:p>
          <a:p>
            <a:r>
              <a:rPr lang="nn-NO" sz="1800" b="0" i="0" u="none" strike="noStrike" baseline="0" dirty="0">
                <a:solidFill>
                  <a:srgbClr val="2F2F2F"/>
                </a:solidFill>
                <a:latin typeface="Oslo Sans Office" panose="02000000000000000000" pitchFamily="2" charset="0"/>
              </a:rPr>
              <a:t>får eksamen i faget annullert </a:t>
            </a:r>
          </a:p>
          <a:p>
            <a:r>
              <a:rPr lang="nb-NO" sz="1800" b="0" i="0" u="none" strike="noStrike" baseline="0" dirty="0">
                <a:solidFill>
                  <a:srgbClr val="2F2F2F"/>
                </a:solidFill>
                <a:latin typeface="Oslo Sans Office" panose="02000000000000000000" pitchFamily="2" charset="0"/>
              </a:rPr>
              <a:t>mister standpunktkarakteren i faget </a:t>
            </a:r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4922078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E04DB2A4-A380-7ECB-4897-00B0650384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b-NO" sz="4400" b="0" i="0" u="none" strike="noStrike" baseline="0" dirty="0">
                <a:solidFill>
                  <a:srgbClr val="000000"/>
                </a:solidFill>
                <a:latin typeface="7"/>
              </a:rPr>
              <a:t>Saksgang ved annulleringssaker etter juks og forsøk på juks</a:t>
            </a:r>
            <a:br>
              <a:rPr lang="nb-NO" sz="4400" b="0" i="0" u="none" strike="noStrike" baseline="0" dirty="0">
                <a:solidFill>
                  <a:srgbClr val="000000"/>
                </a:solidFill>
                <a:latin typeface="7"/>
              </a:rPr>
            </a:br>
            <a:endParaRPr lang="nb-NO" dirty="0"/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B3432E3C-F1CA-5291-E670-373780DAF7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nb-NO" sz="1800" b="0" i="0" u="none" strike="noStrike" baseline="0" dirty="0">
                <a:solidFill>
                  <a:srgbClr val="000000"/>
                </a:solidFill>
                <a:latin typeface="7"/>
              </a:rPr>
              <a:t>Elever som blir tatt i juks eller forøk på juks underveis i eksamen, har rett til å uttale seg før rektor fatter vedtak.</a:t>
            </a:r>
          </a:p>
          <a:p>
            <a:r>
              <a:rPr lang="nb-NO" sz="1800" b="0" i="0" u="none" strike="noStrike" baseline="0" dirty="0">
                <a:solidFill>
                  <a:srgbClr val="000000"/>
                </a:solidFill>
                <a:latin typeface="7"/>
              </a:rPr>
              <a:t>Eleven har også rett til å fullføre eksamen på grunn av klageadgang.</a:t>
            </a:r>
          </a:p>
          <a:p>
            <a:r>
              <a:rPr lang="nb-NO" sz="1800" b="0" i="0" u="none" strike="noStrike" baseline="0" dirty="0">
                <a:solidFill>
                  <a:srgbClr val="000000"/>
                </a:solidFill>
                <a:latin typeface="7"/>
              </a:rPr>
              <a:t>Rektors vedtak må tydelig vise årsak til annullering, saksgang og informasjon til eleven om klagerett.</a:t>
            </a:r>
          </a:p>
          <a:p>
            <a:r>
              <a:rPr lang="nb-NO" sz="1800" b="0" i="0" u="none" strike="noStrike" baseline="0" dirty="0">
                <a:solidFill>
                  <a:srgbClr val="000000"/>
                </a:solidFill>
                <a:latin typeface="7"/>
              </a:rPr>
              <a:t>Dersom juks oppdages etter eksamen er avsluttet, er det fortsatt rektor som må fatte vedtak (jf. PAS-jukseknapp, klagesensur).</a:t>
            </a:r>
          </a:p>
          <a:p>
            <a:r>
              <a:rPr lang="nb-NO" sz="1800" b="0" i="0" u="none" strike="noStrike" baseline="0" dirty="0">
                <a:solidFill>
                  <a:srgbClr val="000000"/>
                </a:solidFill>
                <a:latin typeface="7"/>
              </a:rPr>
              <a:t>Hvis eleven klager på annulleringsvedtaket til rektor innen frist, er det Statsforvalter som er klageorgan.</a:t>
            </a:r>
          </a:p>
          <a:p>
            <a:r>
              <a:rPr lang="nb-NO" sz="1800" b="0" i="0" u="none" strike="noStrike" baseline="0" dirty="0">
                <a:solidFill>
                  <a:srgbClr val="000000"/>
                </a:solidFill>
                <a:latin typeface="7"/>
              </a:rPr>
              <a:t>Før elevens klage sendes fra skolen til Statsforvalter, må rektor foreta en ny vurdering og se om det har kommet nye opplysninger i saken.</a:t>
            </a:r>
          </a:p>
          <a:p>
            <a:r>
              <a:rPr lang="nb-NO" sz="1800" b="0" i="0" u="none" strike="noStrike" baseline="0" dirty="0">
                <a:solidFill>
                  <a:srgbClr val="000000"/>
                </a:solidFill>
                <a:latin typeface="7"/>
              </a:rPr>
              <a:t>Statsforvalter kan be skolen om ytterligere informasjon og dokumentasjon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467940629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f5a95140-2e41-4bfa-b314-a144e1d3ade3">
      <Terms xmlns="http://schemas.microsoft.com/office/infopath/2007/PartnerControls"/>
    </lcf76f155ced4ddcb4097134ff3c332f>
    <TaxCatchAll xmlns="38f9baa5-9a48-42d9-9cdc-ef0a1a3fa6db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977951182EB4D3418668C8F1E406FCFA" ma:contentTypeVersion="" ma:contentTypeDescription="Opprett et nytt dokument." ma:contentTypeScope="" ma:versionID="032c07f3386c0387b37e991d7a4b4ef7">
  <xsd:schema xmlns:xsd="http://www.w3.org/2001/XMLSchema" xmlns:xs="http://www.w3.org/2001/XMLSchema" xmlns:p="http://schemas.microsoft.com/office/2006/metadata/properties" xmlns:ns2="f5a95140-2e41-4bfa-b314-a144e1d3ade3" xmlns:ns3="38f9baa5-9a48-42d9-9cdc-ef0a1a3fa6db" targetNamespace="http://schemas.microsoft.com/office/2006/metadata/properties" ma:root="true" ma:fieldsID="b59c9f40dbe72a197f43c0d0d97fadf9" ns2:_="" ns3:_="">
    <xsd:import namespace="f5a95140-2e41-4bfa-b314-a144e1d3ade3"/>
    <xsd:import namespace="38f9baa5-9a48-42d9-9cdc-ef0a1a3fa6d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5a95140-2e41-4bfa-b314-a144e1d3ade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1" nillable="true" ma:displayName="Length (seconds)" ma:internalName="MediaLengthInSeconds" ma:readOnly="true">
      <xsd:simpleType>
        <xsd:restriction base="dms:Unknown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19" nillable="true" ma:taxonomy="true" ma:internalName="lcf76f155ced4ddcb4097134ff3c332f" ma:taxonomyFieldName="MediaServiceImageTags" ma:displayName="Bildemerkelapper" ma:readOnly="false" ma:fieldId="{5cf76f15-5ced-4ddc-b409-7134ff3c332f}" ma:taxonomyMulti="true" ma:sspId="d2bf785b-8fef-4b70-b2f9-38d45fd2cc1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1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8f9baa5-9a48-42d9-9cdc-ef0a1a3fa6db" elementFormDefault="qualified">
    <xsd:import namespace="http://schemas.microsoft.com/office/2006/documentManagement/types"/>
    <xsd:import namespace="http://schemas.microsoft.com/office/infopath/2007/PartnerControls"/>
    <xsd:element name="TaxCatchAll" ma:index="20" nillable="true" ma:displayName="Taxonomy Catch All Column" ma:hidden="true" ma:list="{5c4c260c-ff4a-4b97-b203-fac793ffa994}" ma:internalName="TaxCatchAll" ma:showField="CatchAllData" ma:web="38f9baa5-9a48-42d9-9cdc-ef0a1a3fa6d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holdstype"/>
        <xsd:element ref="dc:title" minOccurs="0" maxOccurs="1" ma:index="4" ma:displayName="Tit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19DFE7D7-5942-460D-8A26-38E9A9532CB8}">
  <ds:schemaRefs>
    <ds:schemaRef ds:uri="http://schemas.openxmlformats.org/package/2006/metadata/core-properties"/>
    <ds:schemaRef ds:uri="http://schemas.microsoft.com/office/2006/documentManagement/types"/>
    <ds:schemaRef ds:uri="http://purl.org/dc/dcmitype/"/>
    <ds:schemaRef ds:uri="f5a95140-2e41-4bfa-b314-a144e1d3ade3"/>
    <ds:schemaRef ds:uri="http://schemas.microsoft.com/office/infopath/2007/PartnerControls"/>
    <ds:schemaRef ds:uri="http://purl.org/dc/terms/"/>
    <ds:schemaRef ds:uri="http://schemas.microsoft.com/office/2006/metadata/properties"/>
    <ds:schemaRef ds:uri="38f9baa5-9a48-42d9-9cdc-ef0a1a3fa6db"/>
    <ds:schemaRef ds:uri="http://www.w3.org/XML/1998/namespace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219DC10C-538D-4B0B-A298-1964AD837D3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5a95140-2e41-4bfa-b314-a144e1d3ade3"/>
    <ds:schemaRef ds:uri="38f9baa5-9a48-42d9-9cdc-ef0a1a3fa6d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8D613F83-A4F9-45E3-96CB-B135B11E9752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TM10001105[[fn=Beskåret]]</Template>
  <TotalTime>389</TotalTime>
  <Words>1432</Words>
  <Application>Microsoft Office PowerPoint</Application>
  <PresentationFormat>Widescreen</PresentationFormat>
  <Paragraphs>126</Paragraphs>
  <Slides>21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6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21</vt:i4>
      </vt:variant>
    </vt:vector>
  </HeadingPairs>
  <TitlesOfParts>
    <vt:vector size="28" baseType="lpstr">
      <vt:lpstr>7</vt:lpstr>
      <vt:lpstr>9</vt:lpstr>
      <vt:lpstr>Franklin Gothic Book</vt:lpstr>
      <vt:lpstr>Oslo Sans Office</vt:lpstr>
      <vt:lpstr>Roboto</vt:lpstr>
      <vt:lpstr>Wingdings</vt:lpstr>
      <vt:lpstr>Crop</vt:lpstr>
      <vt:lpstr>PowerPoint-presentasjon</vt:lpstr>
      <vt:lpstr>Agenda</vt:lpstr>
      <vt:lpstr>Velkommen og introduksjon v/ledelsen</vt:lpstr>
      <vt:lpstr>PowerPoint-presentasjon</vt:lpstr>
      <vt:lpstr>Skolens rolle – rektors ansvar</vt:lpstr>
      <vt:lpstr>Skriftlig eksamensplan 2025</vt:lpstr>
      <vt:lpstr>Informasjon om juks og konsekvenser av juks </vt:lpstr>
      <vt:lpstr>PowerPoint-presentasjon</vt:lpstr>
      <vt:lpstr>Saksgang ved annulleringssaker etter juks og forsøk på juks </vt:lpstr>
      <vt:lpstr>Særskilt tilrettelegging av eksamen - generelt </vt:lpstr>
      <vt:lpstr>PowerPoint-presentasjon</vt:lpstr>
      <vt:lpstr>Særskilt tilrettelegging kan være  </vt:lpstr>
      <vt:lpstr>Muntlig og muntlig-praktisk eksamen</vt:lpstr>
      <vt:lpstr>PowerPoint-presentasjon</vt:lpstr>
      <vt:lpstr>PowerPoint-presentasjon</vt:lpstr>
      <vt:lpstr>Standpunktkarakterer</vt:lpstr>
      <vt:lpstr>PowerPoint-presentasjon</vt:lpstr>
      <vt:lpstr>PowerPoint-presentasjon</vt:lpstr>
      <vt:lpstr>Foresatte kan spille en viktig rolle i å støtte elevene i eksamensforberedelsene</vt:lpstr>
      <vt:lpstr>Tips til elevene</vt:lpstr>
      <vt:lpstr>PowerPoint-presentasjon</vt:lpstr>
    </vt:vector>
  </TitlesOfParts>
  <Company>Utdanningsetaten i Oslo kommune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Eksamen 2019 </dc:title>
  <dc:creator>Sabine Bonde</dc:creator>
  <cp:lastModifiedBy>Rachid Sealiti</cp:lastModifiedBy>
  <cp:revision>8</cp:revision>
  <dcterms:created xsi:type="dcterms:W3CDTF">2019-04-09T08:08:21Z</dcterms:created>
  <dcterms:modified xsi:type="dcterms:W3CDTF">2025-04-24T14:52:06Z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0x010100977951182EB4D3418668C8F1E406FCFA</vt:lpwstr>
  </property>
  <property fmtid="{D5CDD505-2E9C-101B-9397-08002B2CF9AE}" pid="3" name="Order">
    <vt:r8>1056400</vt:r8>
  </property>
  <property fmtid="{D5CDD505-2E9C-101B-9397-08002B2CF9AE}" pid="4" name="MediaServiceImageTags">
    <vt:lpwstr/>
  </property>
</Properties>
</file>