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14" r:id="rId4"/>
    <p:sldMasterId id="2147483902" r:id="rId5"/>
  </p:sldMasterIdLst>
  <p:notesMasterIdLst>
    <p:notesMasterId r:id="rId30"/>
  </p:notesMasterIdLst>
  <p:sldIdLst>
    <p:sldId id="460" r:id="rId6"/>
    <p:sldId id="783" r:id="rId7"/>
    <p:sldId id="785" r:id="rId8"/>
    <p:sldId id="794" r:id="rId9"/>
    <p:sldId id="256" r:id="rId10"/>
    <p:sldId id="259" r:id="rId11"/>
    <p:sldId id="260" r:id="rId12"/>
    <p:sldId id="793" r:id="rId13"/>
    <p:sldId id="795" r:id="rId14"/>
    <p:sldId id="786" r:id="rId15"/>
    <p:sldId id="772" r:id="rId16"/>
    <p:sldId id="784" r:id="rId17"/>
    <p:sldId id="788" r:id="rId18"/>
    <p:sldId id="789" r:id="rId19"/>
    <p:sldId id="787" r:id="rId20"/>
    <p:sldId id="412" r:id="rId21"/>
    <p:sldId id="448" r:id="rId22"/>
    <p:sldId id="796" r:id="rId23"/>
    <p:sldId id="775" r:id="rId24"/>
    <p:sldId id="735" r:id="rId25"/>
    <p:sldId id="737" r:id="rId26"/>
    <p:sldId id="738" r:id="rId27"/>
    <p:sldId id="740" r:id="rId28"/>
    <p:sldId id="459" r:id="rId29"/>
  </p:sldIdLst>
  <p:sldSz cx="12192000" cy="6858000"/>
  <p:notesSz cx="6797675" cy="9926638"/>
  <p:embeddedFontLst>
    <p:embeddedFont>
      <p:font typeface="Century Gothic" panose="020B0604020202020204" charset="0"/>
      <p:regular r:id="rId31"/>
      <p:bold r:id="rId32"/>
      <p:italic r:id="rId33"/>
      <p:boldItalic r:id="rId34"/>
    </p:embeddedFont>
    <p:embeddedFont>
      <p:font typeface="Oslo Sans Office" panose="020B0604020202020204" charset="0"/>
      <p:regular r:id="rId35"/>
      <p:bold r:id="rId36"/>
      <p:italic r:id="rId37"/>
      <p:boldItalic r:id="rId38"/>
    </p:embeddedFont>
    <p:embeddedFont>
      <p:font typeface="Wingdings 3" panose="020B0604020202020204" charset="2"/>
      <p:regular r:id="rId39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FE82C7D-DE78-9B41-9138-E7CD198A3DC4}">
          <p14:sldIdLst>
            <p14:sldId id="460"/>
            <p14:sldId id="783"/>
            <p14:sldId id="785"/>
            <p14:sldId id="794"/>
            <p14:sldId id="256"/>
            <p14:sldId id="259"/>
            <p14:sldId id="260"/>
            <p14:sldId id="793"/>
            <p14:sldId id="795"/>
            <p14:sldId id="786"/>
            <p14:sldId id="772"/>
            <p14:sldId id="784"/>
            <p14:sldId id="788"/>
            <p14:sldId id="789"/>
            <p14:sldId id="787"/>
            <p14:sldId id="412"/>
            <p14:sldId id="448"/>
            <p14:sldId id="796"/>
            <p14:sldId id="775"/>
            <p14:sldId id="735"/>
            <p14:sldId id="737"/>
            <p14:sldId id="738"/>
            <p14:sldId id="740"/>
            <p14:sldId id="459"/>
          </p14:sldIdLst>
        </p14:section>
        <p14:section name="Hjelp" id="{BAAE5B51-A85F-D14F-A0D9-4D059F5301C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E9FF"/>
    <a:srgbClr val="D0BFAE"/>
    <a:srgbClr val="B3F6FF"/>
    <a:srgbClr val="B3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9" dt="2026-09-22T09:33:00.658"/>
    <p1510:client id="{0001F749-3CF7-5C3F-823C-618294F78C5A}" v="32" dt="2026-09-22T15:03:21.353"/>
    <p1510:client id="{3C67E682-A018-4961-A5D5-BB9C90B1995D}" v="10" dt="2026-09-22T09:29:46.092"/>
    <p1510:client id="{4F8BBB90-4B45-1375-7F20-A87921824118}" v="577" dt="2026-09-22T10:28:04.746"/>
    <p1510:client id="{8A9AA98E-1F1D-9F7F-3B5F-F3C52B0560E4}" v="685" dt="2026-09-22T08:34:59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9.fntdata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chim Hornsrud Syvertsen" userId="S::joachi1112@osloskolen.no::bf6ae752-7a91-4b2c-95eb-f22e64d4b1b8" providerId="AD" clId="Web-{820D5C9D-1008-A721-96B4-B94445783717}"/>
    <pc:docChg chg="modSld">
      <pc:chgData name="Joachim Hornsrud Syvertsen" userId="S::joachi1112@osloskolen.no::bf6ae752-7a91-4b2c-95eb-f22e64d4b1b8" providerId="AD" clId="Web-{820D5C9D-1008-A721-96B4-B94445783717}" dt="2026-09-21T09:37:28.702" v="252" actId="20577"/>
      <pc:docMkLst>
        <pc:docMk/>
      </pc:docMkLst>
      <pc:sldChg chg="modSp">
        <pc:chgData name="Joachim Hornsrud Syvertsen" userId="S::joachi1112@osloskolen.no::bf6ae752-7a91-4b2c-95eb-f22e64d4b1b8" providerId="AD" clId="Web-{820D5C9D-1008-A721-96B4-B94445783717}" dt="2026-09-21T09:37:28.702" v="252" actId="20577"/>
        <pc:sldMkLst>
          <pc:docMk/>
          <pc:sldMk cId="1800972225" sldId="775"/>
        </pc:sldMkLst>
        <pc:spChg chg="mod">
          <ac:chgData name="Joachim Hornsrud Syvertsen" userId="S::joachi1112@osloskolen.no::bf6ae752-7a91-4b2c-95eb-f22e64d4b1b8" providerId="AD" clId="Web-{820D5C9D-1008-A721-96B4-B94445783717}" dt="2026-09-21T09:29:04.624" v="42" actId="20577"/>
          <ac:spMkLst>
            <pc:docMk/>
            <pc:sldMk cId="1800972225" sldId="775"/>
            <ac:spMk id="2" creationId="{29CB6958-4582-94C1-664C-D86548B1BB99}"/>
          </ac:spMkLst>
        </pc:spChg>
        <pc:spChg chg="mod">
          <ac:chgData name="Joachim Hornsrud Syvertsen" userId="S::joachi1112@osloskolen.no::bf6ae752-7a91-4b2c-95eb-f22e64d4b1b8" providerId="AD" clId="Web-{820D5C9D-1008-A721-96B4-B94445783717}" dt="2026-09-21T09:37:28.702" v="252" actId="20577"/>
          <ac:spMkLst>
            <pc:docMk/>
            <pc:sldMk cId="1800972225" sldId="775"/>
            <ac:spMk id="3" creationId="{9FAFCC1F-1612-C156-D718-AE67C84922E2}"/>
          </ac:spMkLst>
        </pc:spChg>
      </pc:sldChg>
    </pc:docChg>
  </pc:docChgLst>
  <pc:docChgLst>
    <pc:chgData name="Rachid Sealiti" userId="S::rseali@osloskolen.no::efdc9364-2fe7-4aa5-bc5f-3a14b5425ed0" providerId="AD" clId="Web-{0001F749-3CF7-5C3F-823C-618294F78C5A}"/>
    <pc:docChg chg="delSld modSld modSection">
      <pc:chgData name="Rachid Sealiti" userId="S::rseali@osloskolen.no::efdc9364-2fe7-4aa5-bc5f-3a14b5425ed0" providerId="AD" clId="Web-{0001F749-3CF7-5C3F-823C-618294F78C5A}" dt="2026-09-22T15:03:21.103" v="64" actId="20577"/>
      <pc:docMkLst>
        <pc:docMk/>
      </pc:docMkLst>
      <pc:sldChg chg="modSp">
        <pc:chgData name="Rachid Sealiti" userId="S::rseali@osloskolen.no::efdc9364-2fe7-4aa5-bc5f-3a14b5425ed0" providerId="AD" clId="Web-{0001F749-3CF7-5C3F-823C-618294F78C5A}" dt="2026-09-22T15:03:10.525" v="50" actId="20577"/>
        <pc:sldMkLst>
          <pc:docMk/>
          <pc:sldMk cId="2735611624" sldId="738"/>
        </pc:sldMkLst>
        <pc:spChg chg="mod">
          <ac:chgData name="Rachid Sealiti" userId="S::rseali@osloskolen.no::efdc9364-2fe7-4aa5-bc5f-3a14b5425ed0" providerId="AD" clId="Web-{0001F749-3CF7-5C3F-823C-618294F78C5A}" dt="2026-09-22T15:03:10.525" v="50" actId="20577"/>
          <ac:spMkLst>
            <pc:docMk/>
            <pc:sldMk cId="2735611624" sldId="738"/>
            <ac:spMk id="3" creationId="{CA405567-6582-A683-89B5-D99F39B6262A}"/>
          </ac:spMkLst>
        </pc:spChg>
      </pc:sldChg>
      <pc:sldChg chg="modSp">
        <pc:chgData name="Rachid Sealiti" userId="S::rseali@osloskolen.no::efdc9364-2fe7-4aa5-bc5f-3a14b5425ed0" providerId="AD" clId="Web-{0001F749-3CF7-5C3F-823C-618294F78C5A}" dt="2026-09-22T15:03:21.103" v="64" actId="20577"/>
        <pc:sldMkLst>
          <pc:docMk/>
          <pc:sldMk cId="1676034403" sldId="740"/>
        </pc:sldMkLst>
        <pc:spChg chg="mod">
          <ac:chgData name="Rachid Sealiti" userId="S::rseali@osloskolen.no::efdc9364-2fe7-4aa5-bc5f-3a14b5425ed0" providerId="AD" clId="Web-{0001F749-3CF7-5C3F-823C-618294F78C5A}" dt="2026-09-22T15:03:21.103" v="64" actId="20577"/>
          <ac:spMkLst>
            <pc:docMk/>
            <pc:sldMk cId="1676034403" sldId="740"/>
            <ac:spMk id="3" creationId="{B06C88AC-0A9C-33EA-104E-18562665202E}"/>
          </ac:spMkLst>
        </pc:spChg>
      </pc:sldChg>
      <pc:sldChg chg="del">
        <pc:chgData name="Rachid Sealiti" userId="S::rseali@osloskolen.no::efdc9364-2fe7-4aa5-bc5f-3a14b5425ed0" providerId="AD" clId="Web-{0001F749-3CF7-5C3F-823C-618294F78C5A}" dt="2026-09-22T09:52:47.389" v="1"/>
        <pc:sldMkLst>
          <pc:docMk/>
          <pc:sldMk cId="2724601246" sldId="774"/>
        </pc:sldMkLst>
      </pc:sldChg>
      <pc:sldChg chg="modSp">
        <pc:chgData name="Rachid Sealiti" userId="S::rseali@osloskolen.no::efdc9364-2fe7-4aa5-bc5f-3a14b5425ed0" providerId="AD" clId="Web-{0001F749-3CF7-5C3F-823C-618294F78C5A}" dt="2026-09-22T13:03:23.977" v="43" actId="20577"/>
        <pc:sldMkLst>
          <pc:docMk/>
          <pc:sldMk cId="34699674" sldId="785"/>
        </pc:sldMkLst>
        <pc:graphicFrameChg chg="modGraphic">
          <ac:chgData name="Rachid Sealiti" userId="S::rseali@osloskolen.no::efdc9364-2fe7-4aa5-bc5f-3a14b5425ed0" providerId="AD" clId="Web-{0001F749-3CF7-5C3F-823C-618294F78C5A}" dt="2026-09-22T13:03:23.977" v="43" actId="20577"/>
          <ac:graphicFrameMkLst>
            <pc:docMk/>
            <pc:sldMk cId="34699674" sldId="785"/>
            <ac:graphicFrameMk id="7" creationId="{6CB0EF7E-7064-2989-5848-B9F07922E247}"/>
          </ac:graphicFrameMkLst>
        </pc:graphicFrameChg>
      </pc:sldChg>
      <pc:sldChg chg="modSp">
        <pc:chgData name="Rachid Sealiti" userId="S::rseali@osloskolen.no::efdc9364-2fe7-4aa5-bc5f-3a14b5425ed0" providerId="AD" clId="Web-{0001F749-3CF7-5C3F-823C-618294F78C5A}" dt="2026-09-22T09:51:52.278" v="0" actId="14100"/>
        <pc:sldMkLst>
          <pc:docMk/>
          <pc:sldMk cId="4026857571" sldId="789"/>
        </pc:sldMkLst>
        <pc:spChg chg="mod">
          <ac:chgData name="Rachid Sealiti" userId="S::rseali@osloskolen.no::efdc9364-2fe7-4aa5-bc5f-3a14b5425ed0" providerId="AD" clId="Web-{0001F749-3CF7-5C3F-823C-618294F78C5A}" dt="2026-09-22T09:51:52.278" v="0" actId="14100"/>
          <ac:spMkLst>
            <pc:docMk/>
            <pc:sldMk cId="4026857571" sldId="789"/>
            <ac:spMk id="3" creationId="{52D79F98-5510-45D6-AAE5-3193383FA3DF}"/>
          </ac:spMkLst>
        </pc:spChg>
      </pc:sldChg>
    </pc:docChg>
  </pc:docChgLst>
  <pc:docChgLst>
    <pc:chgData name="Hilde Møller" userId="S::himoa013@osloskolen.no::fdce9490-0c49-44dc-b526-ca855ba4cc7b" providerId="AD" clId="Web-{8A9AA98E-1F1D-9F7F-3B5F-F3C52B0560E4}"/>
    <pc:docChg chg="addSld delSld modSld sldOrd modSection">
      <pc:chgData name="Hilde Møller" userId="S::himoa013@osloskolen.no::fdce9490-0c49-44dc-b526-ca855ba4cc7b" providerId="AD" clId="Web-{8A9AA98E-1F1D-9F7F-3B5F-F3C52B0560E4}" dt="2026-09-22T08:34:59.346" v="711" actId="20577"/>
      <pc:docMkLst>
        <pc:docMk/>
      </pc:docMkLst>
      <pc:sldChg chg="addSp delSp modSp mod setBg">
        <pc:chgData name="Hilde Møller" userId="S::himoa013@osloskolen.no::fdce9490-0c49-44dc-b526-ca855ba4cc7b" providerId="AD" clId="Web-{8A9AA98E-1F1D-9F7F-3B5F-F3C52B0560E4}" dt="2026-09-22T07:24:31.549" v="258" actId="14100"/>
        <pc:sldMkLst>
          <pc:docMk/>
          <pc:sldMk cId="553726541" sldId="256"/>
        </pc:sldMkLst>
        <pc:spChg chg="mod">
          <ac:chgData name="Hilde Møller" userId="S::himoa013@osloskolen.no::fdce9490-0c49-44dc-b526-ca855ba4cc7b" providerId="AD" clId="Web-{8A9AA98E-1F1D-9F7F-3B5F-F3C52B0560E4}" dt="2026-09-22T06:54:09.127" v="33" actId="1076"/>
          <ac:spMkLst>
            <pc:docMk/>
            <pc:sldMk cId="553726541" sldId="256"/>
            <ac:spMk id="2" creationId="{9FB28281-3783-403A-B1AB-0182A003DFE3}"/>
          </ac:spMkLst>
        </pc:spChg>
        <pc:spChg chg="add">
          <ac:chgData name="Hilde Møller" userId="S::himoa013@osloskolen.no::fdce9490-0c49-44dc-b526-ca855ba4cc7b" providerId="AD" clId="Web-{8A9AA98E-1F1D-9F7F-3B5F-F3C52B0560E4}" dt="2026-09-22T06:52:42.409" v="16"/>
          <ac:spMkLst>
            <pc:docMk/>
            <pc:sldMk cId="553726541" sldId="256"/>
            <ac:spMk id="88" creationId="{3F4C104D-5F30-4811-9376-566B26E4719A}"/>
          </ac:spMkLst>
        </pc:spChg>
        <pc:spChg chg="add">
          <ac:chgData name="Hilde Møller" userId="S::himoa013@osloskolen.no::fdce9490-0c49-44dc-b526-ca855ba4cc7b" providerId="AD" clId="Web-{8A9AA98E-1F1D-9F7F-3B5F-F3C52B0560E4}" dt="2026-09-22T06:52:42.409" v="16"/>
          <ac:spMkLst>
            <pc:docMk/>
            <pc:sldMk cId="553726541" sldId="256"/>
            <ac:spMk id="90" creationId="{0815E34B-5D02-4E01-A936-E8E1C0AB6F12}"/>
          </ac:spMkLst>
        </pc:spChg>
        <pc:spChg chg="add">
          <ac:chgData name="Hilde Møller" userId="S::himoa013@osloskolen.no::fdce9490-0c49-44dc-b526-ca855ba4cc7b" providerId="AD" clId="Web-{8A9AA98E-1F1D-9F7F-3B5F-F3C52B0560E4}" dt="2026-09-22T06:52:42.409" v="16"/>
          <ac:spMkLst>
            <pc:docMk/>
            <pc:sldMk cId="553726541" sldId="256"/>
            <ac:spMk id="92" creationId="{7DE3414B-B032-4710-A468-D3285E38C5FF}"/>
          </ac:spMkLst>
        </pc:spChg>
        <pc:graphicFrameChg chg="mod ord modGraphic">
          <ac:chgData name="Hilde Møller" userId="S::himoa013@osloskolen.no::fdce9490-0c49-44dc-b526-ca855ba4cc7b" providerId="AD" clId="Web-{8A9AA98E-1F1D-9F7F-3B5F-F3C52B0560E4}" dt="2026-09-22T06:53:58.862" v="32" actId="1076"/>
          <ac:graphicFrameMkLst>
            <pc:docMk/>
            <pc:sldMk cId="553726541" sldId="256"/>
            <ac:graphicFrameMk id="83" creationId="{EDFA62C0-5984-09B1-B816-8AF993EC9758}"/>
          </ac:graphicFrameMkLst>
        </pc:graphicFrameChg>
        <pc:picChg chg="add mod">
          <ac:chgData name="Hilde Møller" userId="S::himoa013@osloskolen.no::fdce9490-0c49-44dc-b526-ca855ba4cc7b" providerId="AD" clId="Web-{8A9AA98E-1F1D-9F7F-3B5F-F3C52B0560E4}" dt="2026-09-22T07:24:31.549" v="258" actId="14100"/>
          <ac:picMkLst>
            <pc:docMk/>
            <pc:sldMk cId="553726541" sldId="256"/>
            <ac:picMk id="10" creationId="{04BC57EA-B597-426E-16BC-D96259DDBEDE}"/>
          </ac:picMkLst>
        </pc:picChg>
        <pc:picChg chg="del mod">
          <ac:chgData name="Hilde Møller" userId="S::himoa013@osloskolen.no::fdce9490-0c49-44dc-b526-ca855ba4cc7b" providerId="AD" clId="Web-{8A9AA98E-1F1D-9F7F-3B5F-F3C52B0560E4}" dt="2026-09-22T06:52:13.002" v="13"/>
          <ac:picMkLst>
            <pc:docMk/>
            <pc:sldMk cId="553726541" sldId="256"/>
            <ac:picMk id="34" creationId="{9565ABE1-F682-B707-B6C8-4E7D2ECDDA63}"/>
          </ac:picMkLst>
        </pc:picChg>
      </pc:sldChg>
      <pc:sldChg chg="modSp">
        <pc:chgData name="Hilde Møller" userId="S::himoa013@osloskolen.no::fdce9490-0c49-44dc-b526-ca855ba4cc7b" providerId="AD" clId="Web-{8A9AA98E-1F1D-9F7F-3B5F-F3C52B0560E4}" dt="2026-09-22T07:36:21.518" v="309" actId="1076"/>
        <pc:sldMkLst>
          <pc:docMk/>
          <pc:sldMk cId="3455605892" sldId="259"/>
        </pc:sldMkLst>
        <pc:spChg chg="mod">
          <ac:chgData name="Hilde Møller" userId="S::himoa013@osloskolen.no::fdce9490-0c49-44dc-b526-ca855ba4cc7b" providerId="AD" clId="Web-{8A9AA98E-1F1D-9F7F-3B5F-F3C52B0560E4}" dt="2026-09-22T07:36:02.518" v="304" actId="1076"/>
          <ac:spMkLst>
            <pc:docMk/>
            <pc:sldMk cId="3455605892" sldId="259"/>
            <ac:spMk id="3" creationId="{A3E08909-0898-8FBA-79D0-8EBB7B20993F}"/>
          </ac:spMkLst>
        </pc:spChg>
        <pc:spChg chg="mod">
          <ac:chgData name="Hilde Møller" userId="S::himoa013@osloskolen.no::fdce9490-0c49-44dc-b526-ca855ba4cc7b" providerId="AD" clId="Web-{8A9AA98E-1F1D-9F7F-3B5F-F3C52B0560E4}" dt="2026-09-22T06:54:33.362" v="42" actId="1076"/>
          <ac:spMkLst>
            <pc:docMk/>
            <pc:sldMk cId="3455605892" sldId="259"/>
            <ac:spMk id="10" creationId="{10BED270-5A91-7743-FE41-A93F7034CF50}"/>
          </ac:spMkLst>
        </pc:spChg>
        <pc:spChg chg="mod">
          <ac:chgData name="Hilde Møller" userId="S::himoa013@osloskolen.no::fdce9490-0c49-44dc-b526-ca855ba4cc7b" providerId="AD" clId="Web-{8A9AA98E-1F1D-9F7F-3B5F-F3C52B0560E4}" dt="2026-09-22T07:35:37.080" v="299"/>
          <ac:spMkLst>
            <pc:docMk/>
            <pc:sldMk cId="3455605892" sldId="259"/>
            <ac:spMk id="12" creationId="{DF0D7AF8-1FF5-3FD6-9567-64A14B641B2E}"/>
          </ac:spMkLst>
        </pc:spChg>
        <pc:spChg chg="mod">
          <ac:chgData name="Hilde Møller" userId="S::himoa013@osloskolen.no::fdce9490-0c49-44dc-b526-ca855ba4cc7b" providerId="AD" clId="Web-{8A9AA98E-1F1D-9F7F-3B5F-F3C52B0560E4}" dt="2026-09-22T07:36:06.752" v="305" actId="1076"/>
          <ac:spMkLst>
            <pc:docMk/>
            <pc:sldMk cId="3455605892" sldId="259"/>
            <ac:spMk id="13" creationId="{8BD1806C-B8B8-9732-72CF-B4B7AF149E63}"/>
          </ac:spMkLst>
        </pc:spChg>
        <pc:picChg chg="mod">
          <ac:chgData name="Hilde Møller" userId="S::himoa013@osloskolen.no::fdce9490-0c49-44dc-b526-ca855ba4cc7b" providerId="AD" clId="Web-{8A9AA98E-1F1D-9F7F-3B5F-F3C52B0560E4}" dt="2026-09-22T07:36:21.518" v="309" actId="1076"/>
          <ac:picMkLst>
            <pc:docMk/>
            <pc:sldMk cId="3455605892" sldId="259"/>
            <ac:picMk id="9" creationId="{83285A87-4FAB-0863-526F-26F0DA0241D8}"/>
          </ac:picMkLst>
        </pc:picChg>
      </pc:sldChg>
      <pc:sldChg chg="addSp modSp">
        <pc:chgData name="Hilde Møller" userId="S::himoa013@osloskolen.no::fdce9490-0c49-44dc-b526-ca855ba4cc7b" providerId="AD" clId="Web-{8A9AA98E-1F1D-9F7F-3B5F-F3C52B0560E4}" dt="2026-09-22T08:03:02.064" v="452" actId="20577"/>
        <pc:sldMkLst>
          <pc:docMk/>
          <pc:sldMk cId="2543091309" sldId="260"/>
        </pc:sldMkLst>
        <pc:spChg chg="add mod">
          <ac:chgData name="Hilde Møller" userId="S::himoa013@osloskolen.no::fdce9490-0c49-44dc-b526-ca855ba4cc7b" providerId="AD" clId="Web-{8A9AA98E-1F1D-9F7F-3B5F-F3C52B0560E4}" dt="2026-09-22T08:03:02.064" v="452" actId="20577"/>
          <ac:spMkLst>
            <pc:docMk/>
            <pc:sldMk cId="2543091309" sldId="260"/>
            <ac:spMk id="2" creationId="{CA550B87-507D-6D5D-7928-9A5F5569615D}"/>
          </ac:spMkLst>
        </pc:spChg>
        <pc:spChg chg="mod">
          <ac:chgData name="Hilde Møller" userId="S::himoa013@osloskolen.no::fdce9490-0c49-44dc-b526-ca855ba4cc7b" providerId="AD" clId="Web-{8A9AA98E-1F1D-9F7F-3B5F-F3C52B0560E4}" dt="2026-09-22T08:02:31.721" v="443" actId="20577"/>
          <ac:spMkLst>
            <pc:docMk/>
            <pc:sldMk cId="2543091309" sldId="260"/>
            <ac:spMk id="5" creationId="{9DA6C847-5CF5-C29F-0C05-43E66CE89753}"/>
          </ac:spMkLst>
        </pc:spChg>
      </pc:sldChg>
      <pc:sldChg chg="addSp delSp modSp del">
        <pc:chgData name="Hilde Møller" userId="S::himoa013@osloskolen.no::fdce9490-0c49-44dc-b526-ca855ba4cc7b" providerId="AD" clId="Web-{8A9AA98E-1F1D-9F7F-3B5F-F3C52B0560E4}" dt="2026-09-22T07:04:17.783" v="129"/>
        <pc:sldMkLst>
          <pc:docMk/>
          <pc:sldMk cId="1934769408" sldId="398"/>
        </pc:sldMkLst>
        <pc:spChg chg="mod">
          <ac:chgData name="Hilde Møller" userId="S::himoa013@osloskolen.no::fdce9490-0c49-44dc-b526-ca855ba4cc7b" providerId="AD" clId="Web-{8A9AA98E-1F1D-9F7F-3B5F-F3C52B0560E4}" dt="2026-09-22T07:02:13.002" v="99" actId="20577"/>
          <ac:spMkLst>
            <pc:docMk/>
            <pc:sldMk cId="1934769408" sldId="398"/>
            <ac:spMk id="2" creationId="{00000000-0000-0000-0000-000000000000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7:03:51.174" v="126"/>
          <ac:spMkLst>
            <pc:docMk/>
            <pc:sldMk cId="1934769408" sldId="398"/>
            <ac:spMk id="3" creationId="{00000000-0000-0000-0000-000000000000}"/>
          </ac:spMkLst>
        </pc:spChg>
        <pc:spChg chg="add mod">
          <ac:chgData name="Hilde Møller" userId="S::himoa013@osloskolen.no::fdce9490-0c49-44dc-b526-ca855ba4cc7b" providerId="AD" clId="Web-{8A9AA98E-1F1D-9F7F-3B5F-F3C52B0560E4}" dt="2026-09-22T07:03:51.174" v="126"/>
          <ac:spMkLst>
            <pc:docMk/>
            <pc:sldMk cId="1934769408" sldId="398"/>
            <ac:spMk id="7" creationId="{FE040300-499F-205E-B76C-43BFA4E21314}"/>
          </ac:spMkLst>
        </pc:spChg>
      </pc:sldChg>
      <pc:sldChg chg="delSp modSp">
        <pc:chgData name="Hilde Møller" userId="S::himoa013@osloskolen.no::fdce9490-0c49-44dc-b526-ca855ba4cc7b" providerId="AD" clId="Web-{8A9AA98E-1F1D-9F7F-3B5F-F3C52B0560E4}" dt="2026-09-22T08:33:00.721" v="701" actId="1076"/>
        <pc:sldMkLst>
          <pc:docMk/>
          <pc:sldMk cId="3675732046" sldId="448"/>
        </pc:sldMkLst>
        <pc:spChg chg="del mod">
          <ac:chgData name="Hilde Møller" userId="S::himoa013@osloskolen.no::fdce9490-0c49-44dc-b526-ca855ba4cc7b" providerId="AD" clId="Web-{8A9AA98E-1F1D-9F7F-3B5F-F3C52B0560E4}" dt="2026-09-22T08:24:01.361" v="626"/>
          <ac:spMkLst>
            <pc:docMk/>
            <pc:sldMk cId="3675732046" sldId="448"/>
            <ac:spMk id="5" creationId="{B6A95556-9416-3E87-5341-43A85B3567B8}"/>
          </ac:spMkLst>
        </pc:spChg>
        <pc:spChg chg="mod">
          <ac:chgData name="Hilde Møller" userId="S::himoa013@osloskolen.no::fdce9490-0c49-44dc-b526-ca855ba4cc7b" providerId="AD" clId="Web-{8A9AA98E-1F1D-9F7F-3B5F-F3C52B0560E4}" dt="2026-09-22T08:32:53.283" v="700" actId="1076"/>
          <ac:spMkLst>
            <pc:docMk/>
            <pc:sldMk cId="3675732046" sldId="448"/>
            <ac:spMk id="3081" creationId="{41C04A70-9D0A-CEAD-A830-26470337E97A}"/>
          </ac:spMkLst>
        </pc:spChg>
        <pc:picChg chg="mod">
          <ac:chgData name="Hilde Møller" userId="S::himoa013@osloskolen.no::fdce9490-0c49-44dc-b526-ca855ba4cc7b" providerId="AD" clId="Web-{8A9AA98E-1F1D-9F7F-3B5F-F3C52B0560E4}" dt="2026-09-22T08:33:00.721" v="701" actId="1076"/>
          <ac:picMkLst>
            <pc:docMk/>
            <pc:sldMk cId="3675732046" sldId="448"/>
            <ac:picMk id="3074" creationId="{EFDD4E1E-CB5E-FDC5-CE38-9670DEAD4E7A}"/>
          </ac:picMkLst>
        </pc:picChg>
      </pc:sldChg>
      <pc:sldChg chg="delSp modSp">
        <pc:chgData name="Hilde Møller" userId="S::himoa013@osloskolen.no::fdce9490-0c49-44dc-b526-ca855ba4cc7b" providerId="AD" clId="Web-{8A9AA98E-1F1D-9F7F-3B5F-F3C52B0560E4}" dt="2026-09-22T08:34:59.346" v="711" actId="20577"/>
        <pc:sldMkLst>
          <pc:docMk/>
          <pc:sldMk cId="3159276514" sldId="459"/>
        </pc:sldMkLst>
        <pc:spChg chg="mod">
          <ac:chgData name="Hilde Møller" userId="S::himoa013@osloskolen.no::fdce9490-0c49-44dc-b526-ca855ba4cc7b" providerId="AD" clId="Web-{8A9AA98E-1F1D-9F7F-3B5F-F3C52B0560E4}" dt="2026-09-22T08:34:59.346" v="711" actId="20577"/>
          <ac:spMkLst>
            <pc:docMk/>
            <pc:sldMk cId="3159276514" sldId="459"/>
            <ac:spMk id="3" creationId="{0F9BE92F-FBDD-D77F-8876-9518EB116D99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7:55:08.221" v="421"/>
          <ac:spMkLst>
            <pc:docMk/>
            <pc:sldMk cId="3159276514" sldId="459"/>
            <ac:spMk id="5" creationId="{6DC6C8DE-CB29-0A90-4BDE-B3EC133E6FE5}"/>
          </ac:spMkLst>
        </pc:spChg>
        <pc:picChg chg="mod">
          <ac:chgData name="Hilde Møller" userId="S::himoa013@osloskolen.no::fdce9490-0c49-44dc-b526-ca855ba4cc7b" providerId="AD" clId="Web-{8A9AA98E-1F1D-9F7F-3B5F-F3C52B0560E4}" dt="2026-09-22T07:33:45.174" v="295" actId="1076"/>
          <ac:picMkLst>
            <pc:docMk/>
            <pc:sldMk cId="3159276514" sldId="459"/>
            <ac:picMk id="6" creationId="{79A7BE2B-AE97-5B38-D31F-05F749970682}"/>
          </ac:picMkLst>
        </pc:picChg>
      </pc:sldChg>
      <pc:sldChg chg="modSp">
        <pc:chgData name="Hilde Møller" userId="S::himoa013@osloskolen.no::fdce9490-0c49-44dc-b526-ca855ba4cc7b" providerId="AD" clId="Web-{8A9AA98E-1F1D-9F7F-3B5F-F3C52B0560E4}" dt="2026-09-22T08:21:28.174" v="617" actId="14100"/>
        <pc:sldMkLst>
          <pc:docMk/>
          <pc:sldMk cId="789819735" sldId="460"/>
        </pc:sldMkLst>
        <pc:spChg chg="mod">
          <ac:chgData name="Hilde Møller" userId="S::himoa013@osloskolen.no::fdce9490-0c49-44dc-b526-ca855ba4cc7b" providerId="AD" clId="Web-{8A9AA98E-1F1D-9F7F-3B5F-F3C52B0560E4}" dt="2026-09-22T08:21:11.486" v="612" actId="1076"/>
          <ac:spMkLst>
            <pc:docMk/>
            <pc:sldMk cId="789819735" sldId="460"/>
            <ac:spMk id="2" creationId="{0ECBF1DD-F1C6-3011-2557-552AD0FA664D}"/>
          </ac:spMkLst>
        </pc:spChg>
        <pc:spChg chg="mod">
          <ac:chgData name="Hilde Møller" userId="S::himoa013@osloskolen.no::fdce9490-0c49-44dc-b526-ca855ba4cc7b" providerId="AD" clId="Web-{8A9AA98E-1F1D-9F7F-3B5F-F3C52B0560E4}" dt="2026-09-22T08:21:28.174" v="617" actId="14100"/>
          <ac:spMkLst>
            <pc:docMk/>
            <pc:sldMk cId="789819735" sldId="460"/>
            <ac:spMk id="3" creationId="{3CFAF523-C84C-A5BF-CC1C-AF58EB27A2FB}"/>
          </ac:spMkLst>
        </pc:spChg>
      </pc:sldChg>
      <pc:sldChg chg="addSp delSp modSp">
        <pc:chgData name="Hilde Møller" userId="S::himoa013@osloskolen.no::fdce9490-0c49-44dc-b526-ca855ba4cc7b" providerId="AD" clId="Web-{8A9AA98E-1F1D-9F7F-3B5F-F3C52B0560E4}" dt="2026-09-22T08:33:51.736" v="707" actId="1076"/>
        <pc:sldMkLst>
          <pc:docMk/>
          <pc:sldMk cId="312805875" sldId="735"/>
        </pc:sldMkLst>
        <pc:spChg chg="mod">
          <ac:chgData name="Hilde Møller" userId="S::himoa013@osloskolen.no::fdce9490-0c49-44dc-b526-ca855ba4cc7b" providerId="AD" clId="Web-{8A9AA98E-1F1D-9F7F-3B5F-F3C52B0560E4}" dt="2026-09-22T08:33:46.299" v="706" actId="20577"/>
          <ac:spMkLst>
            <pc:docMk/>
            <pc:sldMk cId="312805875" sldId="735"/>
            <ac:spMk id="3" creationId="{DA460DDA-18EA-2A76-0CC2-DB13693D9EC4}"/>
          </ac:spMkLst>
        </pc:spChg>
        <pc:spChg chg="del">
          <ac:chgData name="Hilde Møller" userId="S::himoa013@osloskolen.no::fdce9490-0c49-44dc-b526-ca855ba4cc7b" providerId="AD" clId="Web-{8A9AA98E-1F1D-9F7F-3B5F-F3C52B0560E4}" dt="2026-09-22T07:45:16.721" v="377"/>
          <ac:spMkLst>
            <pc:docMk/>
            <pc:sldMk cId="312805875" sldId="735"/>
            <ac:spMk id="5" creationId="{C2D3B4DA-0DCD-FEF6-4F9D-7FEC83D4003E}"/>
          </ac:spMkLst>
        </pc:spChg>
        <pc:picChg chg="add mod modCrop">
          <ac:chgData name="Hilde Møller" userId="S::himoa013@osloskolen.no::fdce9490-0c49-44dc-b526-ca855ba4cc7b" providerId="AD" clId="Web-{8A9AA98E-1F1D-9F7F-3B5F-F3C52B0560E4}" dt="2026-09-22T08:33:51.736" v="707" actId="1076"/>
          <ac:picMkLst>
            <pc:docMk/>
            <pc:sldMk cId="312805875" sldId="735"/>
            <ac:picMk id="6" creationId="{B44062EE-C5BE-B52C-E797-E5CD5291EDC3}"/>
          </ac:picMkLst>
        </pc:picChg>
      </pc:sldChg>
      <pc:sldChg chg="modSp">
        <pc:chgData name="Hilde Møller" userId="S::himoa013@osloskolen.no::fdce9490-0c49-44dc-b526-ca855ba4cc7b" providerId="AD" clId="Web-{8A9AA98E-1F1D-9F7F-3B5F-F3C52B0560E4}" dt="2026-09-22T08:27:36.408" v="675" actId="1076"/>
        <pc:sldMkLst>
          <pc:docMk/>
          <pc:sldMk cId="3226430099" sldId="737"/>
        </pc:sldMkLst>
        <pc:spChg chg="mod">
          <ac:chgData name="Hilde Møller" userId="S::himoa013@osloskolen.no::fdce9490-0c49-44dc-b526-ca855ba4cc7b" providerId="AD" clId="Web-{8A9AA98E-1F1D-9F7F-3B5F-F3C52B0560E4}" dt="2026-09-22T08:27:36.408" v="675" actId="1076"/>
          <ac:spMkLst>
            <pc:docMk/>
            <pc:sldMk cId="3226430099" sldId="737"/>
            <ac:spMk id="2" creationId="{7B4FEB7D-9949-3CBB-69F0-60887BE01956}"/>
          </ac:spMkLst>
        </pc:spChg>
        <pc:spChg chg="mod">
          <ac:chgData name="Hilde Møller" userId="S::himoa013@osloskolen.no::fdce9490-0c49-44dc-b526-ca855ba4cc7b" providerId="AD" clId="Web-{8A9AA98E-1F1D-9F7F-3B5F-F3C52B0560E4}" dt="2026-09-22T08:27:30.908" v="674" actId="1076"/>
          <ac:spMkLst>
            <pc:docMk/>
            <pc:sldMk cId="3226430099" sldId="737"/>
            <ac:spMk id="2054" creationId="{5BA1397E-7646-6CE9-83C9-3205EB2C4E2C}"/>
          </ac:spMkLst>
        </pc:spChg>
        <pc:picChg chg="mod">
          <ac:chgData name="Hilde Møller" userId="S::himoa013@osloskolen.no::fdce9490-0c49-44dc-b526-ca855ba4cc7b" providerId="AD" clId="Web-{8A9AA98E-1F1D-9F7F-3B5F-F3C52B0560E4}" dt="2026-09-22T08:26:56.299" v="660" actId="1076"/>
          <ac:picMkLst>
            <pc:docMk/>
            <pc:sldMk cId="3226430099" sldId="737"/>
            <ac:picMk id="2050" creationId="{44059932-0F25-E2C6-A31D-30F487660928}"/>
          </ac:picMkLst>
        </pc:picChg>
      </pc:sldChg>
      <pc:sldChg chg="modSp">
        <pc:chgData name="Hilde Møller" userId="S::himoa013@osloskolen.no::fdce9490-0c49-44dc-b526-ca855ba4cc7b" providerId="AD" clId="Web-{8A9AA98E-1F1D-9F7F-3B5F-F3C52B0560E4}" dt="2026-09-22T07:54:50.002" v="418" actId="20577"/>
        <pc:sldMkLst>
          <pc:docMk/>
          <pc:sldMk cId="2735611624" sldId="738"/>
        </pc:sldMkLst>
        <pc:spChg chg="mod">
          <ac:chgData name="Hilde Møller" userId="S::himoa013@osloskolen.no::fdce9490-0c49-44dc-b526-ca855ba4cc7b" providerId="AD" clId="Web-{8A9AA98E-1F1D-9F7F-3B5F-F3C52B0560E4}" dt="2026-09-22T07:54:50.002" v="418" actId="20577"/>
          <ac:spMkLst>
            <pc:docMk/>
            <pc:sldMk cId="2735611624" sldId="738"/>
            <ac:spMk id="3" creationId="{CA405567-6582-A683-89B5-D99F39B6262A}"/>
          </ac:spMkLst>
        </pc:spChg>
      </pc:sldChg>
      <pc:sldChg chg="modSp">
        <pc:chgData name="Hilde Møller" userId="S::himoa013@osloskolen.no::fdce9490-0c49-44dc-b526-ca855ba4cc7b" providerId="AD" clId="Web-{8A9AA98E-1F1D-9F7F-3B5F-F3C52B0560E4}" dt="2026-09-22T07:57:05.846" v="422" actId="20577"/>
        <pc:sldMkLst>
          <pc:docMk/>
          <pc:sldMk cId="1676034403" sldId="740"/>
        </pc:sldMkLst>
        <pc:spChg chg="mod">
          <ac:chgData name="Hilde Møller" userId="S::himoa013@osloskolen.no::fdce9490-0c49-44dc-b526-ca855ba4cc7b" providerId="AD" clId="Web-{8A9AA98E-1F1D-9F7F-3B5F-F3C52B0560E4}" dt="2026-09-22T07:32:29.877" v="288" actId="1076"/>
          <ac:spMkLst>
            <pc:docMk/>
            <pc:sldMk cId="1676034403" sldId="740"/>
            <ac:spMk id="2" creationId="{9F664E9B-0F3C-EB2D-302A-43D6ADDEAE9A}"/>
          </ac:spMkLst>
        </pc:spChg>
        <pc:spChg chg="mod">
          <ac:chgData name="Hilde Møller" userId="S::himoa013@osloskolen.no::fdce9490-0c49-44dc-b526-ca855ba4cc7b" providerId="AD" clId="Web-{8A9AA98E-1F1D-9F7F-3B5F-F3C52B0560E4}" dt="2026-09-22T07:54:54.111" v="420" actId="20577"/>
          <ac:spMkLst>
            <pc:docMk/>
            <pc:sldMk cId="1676034403" sldId="740"/>
            <ac:spMk id="3" creationId="{B06C88AC-0A9C-33EA-104E-18562665202E}"/>
          </ac:spMkLst>
        </pc:spChg>
        <pc:spChg chg="mod">
          <ac:chgData name="Hilde Møller" userId="S::himoa013@osloskolen.no::fdce9490-0c49-44dc-b526-ca855ba4cc7b" providerId="AD" clId="Web-{8A9AA98E-1F1D-9F7F-3B5F-F3C52B0560E4}" dt="2026-09-22T07:57:05.846" v="422" actId="20577"/>
          <ac:spMkLst>
            <pc:docMk/>
            <pc:sldMk cId="1676034403" sldId="740"/>
            <ac:spMk id="5" creationId="{BC5D28E7-4F27-1774-1295-B9A790926321}"/>
          </ac:spMkLst>
        </pc:spChg>
      </pc:sldChg>
      <pc:sldChg chg="modSp">
        <pc:chgData name="Hilde Møller" userId="S::himoa013@osloskolen.no::fdce9490-0c49-44dc-b526-ca855ba4cc7b" providerId="AD" clId="Web-{8A9AA98E-1F1D-9F7F-3B5F-F3C52B0560E4}" dt="2026-09-22T08:23:29.377" v="624" actId="1076"/>
        <pc:sldMkLst>
          <pc:docMk/>
          <pc:sldMk cId="1583462493" sldId="772"/>
        </pc:sldMkLst>
        <pc:spChg chg="mod">
          <ac:chgData name="Hilde Møller" userId="S::himoa013@osloskolen.no::fdce9490-0c49-44dc-b526-ca855ba4cc7b" providerId="AD" clId="Web-{8A9AA98E-1F1D-9F7F-3B5F-F3C52B0560E4}" dt="2026-09-22T08:23:29.377" v="624" actId="1076"/>
          <ac:spMkLst>
            <pc:docMk/>
            <pc:sldMk cId="1583462493" sldId="772"/>
            <ac:spMk id="2" creationId="{67F075AC-1371-A838-1E67-480F3D33A63E}"/>
          </ac:spMkLst>
        </pc:spChg>
        <pc:spChg chg="mod">
          <ac:chgData name="Hilde Møller" userId="S::himoa013@osloskolen.no::fdce9490-0c49-44dc-b526-ca855ba4cc7b" providerId="AD" clId="Web-{8A9AA98E-1F1D-9F7F-3B5F-F3C52B0560E4}" dt="2026-09-22T06:55:57.143" v="49" actId="20577"/>
          <ac:spMkLst>
            <pc:docMk/>
            <pc:sldMk cId="1583462493" sldId="772"/>
            <ac:spMk id="3" creationId="{6EB7D56A-7426-D4E9-7381-CAE4BDA5BB2E}"/>
          </ac:spMkLst>
        </pc:spChg>
        <pc:spChg chg="mod">
          <ac:chgData name="Hilde Møller" userId="S::himoa013@osloskolen.no::fdce9490-0c49-44dc-b526-ca855ba4cc7b" providerId="AD" clId="Web-{8A9AA98E-1F1D-9F7F-3B5F-F3C52B0560E4}" dt="2026-09-22T06:56:44.330" v="56" actId="1076"/>
          <ac:spMkLst>
            <pc:docMk/>
            <pc:sldMk cId="1583462493" sldId="772"/>
            <ac:spMk id="4" creationId="{AF4854A6-F1F3-C0C5-BADD-05719D3ABC99}"/>
          </ac:spMkLst>
        </pc:spChg>
        <pc:spChg chg="mod">
          <ac:chgData name="Hilde Møller" userId="S::himoa013@osloskolen.no::fdce9490-0c49-44dc-b526-ca855ba4cc7b" providerId="AD" clId="Web-{8A9AA98E-1F1D-9F7F-3B5F-F3C52B0560E4}" dt="2026-09-22T06:56:56.487" v="59" actId="1076"/>
          <ac:spMkLst>
            <pc:docMk/>
            <pc:sldMk cId="1583462493" sldId="772"/>
            <ac:spMk id="5" creationId="{1182A013-1F6A-0F5B-E8A4-EAF8DE528BAF}"/>
          </ac:spMkLst>
        </pc:spChg>
        <pc:spChg chg="mod">
          <ac:chgData name="Hilde Møller" userId="S::himoa013@osloskolen.no::fdce9490-0c49-44dc-b526-ca855ba4cc7b" providerId="AD" clId="Web-{8A9AA98E-1F1D-9F7F-3B5F-F3C52B0560E4}" dt="2026-09-22T06:56:51.690" v="58" actId="14100"/>
          <ac:spMkLst>
            <pc:docMk/>
            <pc:sldMk cId="1583462493" sldId="772"/>
            <ac:spMk id="15" creationId="{21C038B8-861C-F855-80E4-DBF4B383F445}"/>
          </ac:spMkLst>
        </pc:spChg>
      </pc:sldChg>
      <pc:sldChg chg="delSp">
        <pc:chgData name="Hilde Møller" userId="S::himoa013@osloskolen.no::fdce9490-0c49-44dc-b526-ca855ba4cc7b" providerId="AD" clId="Web-{8A9AA98E-1F1D-9F7F-3B5F-F3C52B0560E4}" dt="2026-09-22T08:24:09.861" v="627"/>
        <pc:sldMkLst>
          <pc:docMk/>
          <pc:sldMk cId="2724601246" sldId="774"/>
        </pc:sldMkLst>
        <pc:spChg chg="del">
          <ac:chgData name="Hilde Møller" userId="S::himoa013@osloskolen.no::fdce9490-0c49-44dc-b526-ca855ba4cc7b" providerId="AD" clId="Web-{8A9AA98E-1F1D-9F7F-3B5F-F3C52B0560E4}" dt="2026-09-22T08:24:09.861" v="627"/>
          <ac:spMkLst>
            <pc:docMk/>
            <pc:sldMk cId="2724601246" sldId="774"/>
            <ac:spMk id="5" creationId="{D09036CA-25A6-70CE-B8D5-058E27B05025}"/>
          </ac:spMkLst>
        </pc:spChg>
      </pc:sldChg>
      <pc:sldChg chg="addSp delSp modSp mod setBg">
        <pc:chgData name="Hilde Møller" userId="S::himoa013@osloskolen.no::fdce9490-0c49-44dc-b526-ca855ba4cc7b" providerId="AD" clId="Web-{8A9AA98E-1F1D-9F7F-3B5F-F3C52B0560E4}" dt="2026-09-22T07:50:19.518" v="386" actId="14100"/>
        <pc:sldMkLst>
          <pc:docMk/>
          <pc:sldMk cId="1800972225" sldId="775"/>
        </pc:sldMkLst>
        <pc:spChg chg="mod">
          <ac:chgData name="Hilde Møller" userId="S::himoa013@osloskolen.no::fdce9490-0c49-44dc-b526-ca855ba4cc7b" providerId="AD" clId="Web-{8A9AA98E-1F1D-9F7F-3B5F-F3C52B0560E4}" dt="2026-09-22T07:30:56.846" v="279" actId="1076"/>
          <ac:spMkLst>
            <pc:docMk/>
            <pc:sldMk cId="1800972225" sldId="775"/>
            <ac:spMk id="2" creationId="{29CB6958-4582-94C1-664C-D86548B1BB99}"/>
          </ac:spMkLst>
        </pc:spChg>
        <pc:spChg chg="mod">
          <ac:chgData name="Hilde Møller" userId="S::himoa013@osloskolen.no::fdce9490-0c49-44dc-b526-ca855ba4cc7b" providerId="AD" clId="Web-{8A9AA98E-1F1D-9F7F-3B5F-F3C52B0560E4}" dt="2026-09-22T07:31:04.658" v="281" actId="1076"/>
          <ac:spMkLst>
            <pc:docMk/>
            <pc:sldMk cId="1800972225" sldId="775"/>
            <ac:spMk id="3" creationId="{9FAFCC1F-1612-C156-D718-AE67C84922E2}"/>
          </ac:spMkLst>
        </pc:spChg>
        <pc:spChg chg="mod">
          <ac:chgData name="Hilde Møller" userId="S::himoa013@osloskolen.no::fdce9490-0c49-44dc-b526-ca855ba4cc7b" providerId="AD" clId="Web-{8A9AA98E-1F1D-9F7F-3B5F-F3C52B0560E4}" dt="2026-09-22T07:30:02.721" v="264"/>
          <ac:spMkLst>
            <pc:docMk/>
            <pc:sldMk cId="1800972225" sldId="775"/>
            <ac:spMk id="4" creationId="{7933A543-BE40-0B8A-2238-86A5E200C352}"/>
          </ac:spMkLst>
        </pc:spChg>
        <pc:spChg chg="del mod ord">
          <ac:chgData name="Hilde Møller" userId="S::himoa013@osloskolen.no::fdce9490-0c49-44dc-b526-ca855ba4cc7b" providerId="AD" clId="Web-{8A9AA98E-1F1D-9F7F-3B5F-F3C52B0560E4}" dt="2026-09-22T07:45:27.564" v="378"/>
          <ac:spMkLst>
            <pc:docMk/>
            <pc:sldMk cId="1800972225" sldId="775"/>
            <ac:spMk id="5" creationId="{FA6BEBF2-A451-5370-4C7C-BFD9D545C173}"/>
          </ac:spMkLst>
        </pc:spChg>
        <pc:spChg chg="add">
          <ac:chgData name="Hilde Møller" userId="S::himoa013@osloskolen.no::fdce9490-0c49-44dc-b526-ca855ba4cc7b" providerId="AD" clId="Web-{8A9AA98E-1F1D-9F7F-3B5F-F3C52B0560E4}" dt="2026-09-22T07:30:02.721" v="264"/>
          <ac:spMkLst>
            <pc:docMk/>
            <pc:sldMk cId="1800972225" sldId="775"/>
            <ac:spMk id="10" creationId="{0A46F010-D160-4609-8979-FFD8C1EA6C43}"/>
          </ac:spMkLst>
        </pc:spChg>
        <pc:spChg chg="add">
          <ac:chgData name="Hilde Møller" userId="S::himoa013@osloskolen.no::fdce9490-0c49-44dc-b526-ca855ba4cc7b" providerId="AD" clId="Web-{8A9AA98E-1F1D-9F7F-3B5F-F3C52B0560E4}" dt="2026-09-22T07:30:02.721" v="264"/>
          <ac:spMkLst>
            <pc:docMk/>
            <pc:sldMk cId="1800972225" sldId="775"/>
            <ac:spMk id="12" creationId="{81B8C4F6-C3AC-4C94-8EC7-E4F7B7E9CDB6}"/>
          </ac:spMkLst>
        </pc:spChg>
        <pc:spChg chg="add">
          <ac:chgData name="Hilde Møller" userId="S::himoa013@osloskolen.no::fdce9490-0c49-44dc-b526-ca855ba4cc7b" providerId="AD" clId="Web-{8A9AA98E-1F1D-9F7F-3B5F-F3C52B0560E4}" dt="2026-09-22T07:30:02.721" v="264"/>
          <ac:spMkLst>
            <pc:docMk/>
            <pc:sldMk cId="1800972225" sldId="775"/>
            <ac:spMk id="42" creationId="{91328346-8BAD-4616-B50B-5CFDA5648D6A}"/>
          </ac:spMkLst>
        </pc:spChg>
        <pc:grpChg chg="add">
          <ac:chgData name="Hilde Møller" userId="S::himoa013@osloskolen.no::fdce9490-0c49-44dc-b526-ca855ba4cc7b" providerId="AD" clId="Web-{8A9AA98E-1F1D-9F7F-3B5F-F3C52B0560E4}" dt="2026-09-22T07:30:02.721" v="264"/>
          <ac:grpSpMkLst>
            <pc:docMk/>
            <pc:sldMk cId="1800972225" sldId="775"/>
            <ac:grpSpMk id="14" creationId="{0B789310-9859-4942-98C8-3D2F12AAAE73}"/>
          </ac:grpSpMkLst>
        </pc:grpChg>
        <pc:grpChg chg="add">
          <ac:chgData name="Hilde Møller" userId="S::himoa013@osloskolen.no::fdce9490-0c49-44dc-b526-ca855ba4cc7b" providerId="AD" clId="Web-{8A9AA98E-1F1D-9F7F-3B5F-F3C52B0560E4}" dt="2026-09-22T07:30:02.721" v="264"/>
          <ac:grpSpMkLst>
            <pc:docMk/>
            <pc:sldMk cId="1800972225" sldId="775"/>
            <ac:grpSpMk id="28" creationId="{6F1CEC7A-E419-4950-AA57-B00546C29CAF}"/>
          </ac:grpSpMkLst>
        </pc:grpChg>
        <pc:picChg chg="add mod modCrop">
          <ac:chgData name="Hilde Møller" userId="S::himoa013@osloskolen.no::fdce9490-0c49-44dc-b526-ca855ba4cc7b" providerId="AD" clId="Web-{8A9AA98E-1F1D-9F7F-3B5F-F3C52B0560E4}" dt="2026-09-22T07:50:19.518" v="386" actId="14100"/>
          <ac:picMkLst>
            <pc:docMk/>
            <pc:sldMk cId="1800972225" sldId="775"/>
            <ac:picMk id="6" creationId="{049C0695-90FD-4F00-7CC9-EC944DFA2948}"/>
          </ac:picMkLst>
        </pc:picChg>
      </pc:sldChg>
      <pc:sldChg chg="delSp">
        <pc:chgData name="Hilde Møller" userId="S::himoa013@osloskolen.no::fdce9490-0c49-44dc-b526-ca855ba4cc7b" providerId="AD" clId="Web-{8A9AA98E-1F1D-9F7F-3B5F-F3C52B0560E4}" dt="2026-09-22T06:48:01.112" v="0"/>
        <pc:sldMkLst>
          <pc:docMk/>
          <pc:sldMk cId="2620782326" sldId="783"/>
        </pc:sldMkLst>
        <pc:spChg chg="del">
          <ac:chgData name="Hilde Møller" userId="S::himoa013@osloskolen.no::fdce9490-0c49-44dc-b526-ca855ba4cc7b" providerId="AD" clId="Web-{8A9AA98E-1F1D-9F7F-3B5F-F3C52B0560E4}" dt="2026-09-22T06:48:01.112" v="0"/>
          <ac:spMkLst>
            <pc:docMk/>
            <pc:sldMk cId="2620782326" sldId="783"/>
            <ac:spMk id="5" creationId="{C774E170-1DAA-051B-D458-7FB6CBFFE193}"/>
          </ac:spMkLst>
        </pc:spChg>
      </pc:sldChg>
      <pc:sldChg chg="addSp delSp modSp">
        <pc:chgData name="Hilde Møller" userId="S::himoa013@osloskolen.no::fdce9490-0c49-44dc-b526-ca855ba4cc7b" providerId="AD" clId="Web-{8A9AA98E-1F1D-9F7F-3B5F-F3C52B0560E4}" dt="2026-09-22T07:37:39.002" v="311" actId="20577"/>
        <pc:sldMkLst>
          <pc:docMk/>
          <pc:sldMk cId="1534768778" sldId="784"/>
        </pc:sldMkLst>
        <pc:spChg chg="mod">
          <ac:chgData name="Hilde Møller" userId="S::himoa013@osloskolen.no::fdce9490-0c49-44dc-b526-ca855ba4cc7b" providerId="AD" clId="Web-{8A9AA98E-1F1D-9F7F-3B5F-F3C52B0560E4}" dt="2026-09-22T07:21:55.955" v="244" actId="14100"/>
          <ac:spMkLst>
            <pc:docMk/>
            <pc:sldMk cId="1534768778" sldId="784"/>
            <ac:spMk id="2" creationId="{0732BBCE-7A97-CA8B-95FC-5F37737BF90A}"/>
          </ac:spMkLst>
        </pc:spChg>
        <pc:spChg chg="add del mod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3" creationId="{552B0E04-7576-1120-C599-A2FC465F83BB}"/>
          </ac:spMkLst>
        </pc:spChg>
        <pc:spChg chg="add del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10" creationId="{19FE08D8-CEA0-461E-870A-02CD15D9B9D2}"/>
          </ac:spMkLst>
        </pc:spChg>
        <pc:spChg chg="add del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12" creationId="{2B982904-A46E-41DF-BA98-61E2300C7DCB}"/>
          </ac:spMkLst>
        </pc:spChg>
        <pc:spChg chg="add del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14" creationId="{27018161-547E-48F7-A0D9-272C9EA5B379}"/>
          </ac:spMkLst>
        </pc:spChg>
        <pc:spChg chg="add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17" creationId="{F966DD2F-FBF5-41CE-A3F4-565352D95DC3}"/>
          </ac:spMkLst>
        </pc:spChg>
        <pc:spChg chg="add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18" creationId="{F46FCE2B-F2D2-466E-B0AA-8E341DB4981E}"/>
          </ac:spMkLst>
        </pc:spChg>
        <pc:spChg chg="add">
          <ac:chgData name="Hilde Møller" userId="S::himoa013@osloskolen.no::fdce9490-0c49-44dc-b526-ca855ba4cc7b" providerId="AD" clId="Web-{8A9AA98E-1F1D-9F7F-3B5F-F3C52B0560E4}" dt="2026-09-22T07:21:32.283" v="237"/>
          <ac:spMkLst>
            <pc:docMk/>
            <pc:sldMk cId="1534768778" sldId="784"/>
            <ac:spMk id="19" creationId="{2BD31C98-199A-4722-A1A5-4393A43E740B}"/>
          </ac:spMkLst>
        </pc:spChg>
        <pc:spChg chg="add del">
          <ac:chgData name="Hilde Møller" userId="S::himoa013@osloskolen.no::fdce9490-0c49-44dc-b526-ca855ba4cc7b" providerId="AD" clId="Web-{8A9AA98E-1F1D-9F7F-3B5F-F3C52B0560E4}" dt="2026-09-22T07:20:26.924" v="220"/>
          <ac:spMkLst>
            <pc:docMk/>
            <pc:sldMk cId="1534768778" sldId="784"/>
            <ac:spMk id="20" creationId="{F966DD2F-FBF5-41CE-A3F4-565352D95DC3}"/>
          </ac:spMkLst>
        </pc:spChg>
        <pc:spChg chg="add del">
          <ac:chgData name="Hilde Møller" userId="S::himoa013@osloskolen.no::fdce9490-0c49-44dc-b526-ca855ba4cc7b" providerId="AD" clId="Web-{8A9AA98E-1F1D-9F7F-3B5F-F3C52B0560E4}" dt="2026-09-22T07:20:26.924" v="220"/>
          <ac:spMkLst>
            <pc:docMk/>
            <pc:sldMk cId="1534768778" sldId="784"/>
            <ac:spMk id="22" creationId="{F46FCE2B-F2D2-466E-B0AA-8E341DB4981E}"/>
          </ac:spMkLst>
        </pc:spChg>
        <pc:spChg chg="add del">
          <ac:chgData name="Hilde Møller" userId="S::himoa013@osloskolen.no::fdce9490-0c49-44dc-b526-ca855ba4cc7b" providerId="AD" clId="Web-{8A9AA98E-1F1D-9F7F-3B5F-F3C52B0560E4}" dt="2026-09-22T07:20:26.924" v="220"/>
          <ac:spMkLst>
            <pc:docMk/>
            <pc:sldMk cId="1534768778" sldId="784"/>
            <ac:spMk id="24" creationId="{2BD31C98-199A-4722-A1A5-4393A43E740B}"/>
          </ac:spMkLst>
        </pc:spChg>
        <pc:graphicFrameChg chg="add del">
          <ac:chgData name="Hilde Møller" userId="S::himoa013@osloskolen.no::fdce9490-0c49-44dc-b526-ca855ba4cc7b" providerId="AD" clId="Web-{8A9AA98E-1F1D-9F7F-3B5F-F3C52B0560E4}" dt="2026-09-22T07:20:26.924" v="220"/>
          <ac:graphicFrameMkLst>
            <pc:docMk/>
            <pc:sldMk cId="1534768778" sldId="784"/>
            <ac:graphicFrameMk id="16" creationId="{4CC543F2-7E2A-FFE2-CF50-A49FE5B74F19}"/>
          </ac:graphicFrameMkLst>
        </pc:graphicFrameChg>
        <pc:graphicFrameChg chg="add mod modGraphic">
          <ac:chgData name="Hilde Møller" userId="S::himoa013@osloskolen.no::fdce9490-0c49-44dc-b526-ca855ba4cc7b" providerId="AD" clId="Web-{8A9AA98E-1F1D-9F7F-3B5F-F3C52B0560E4}" dt="2026-09-22T07:37:39.002" v="311" actId="20577"/>
          <ac:graphicFrameMkLst>
            <pc:docMk/>
            <pc:sldMk cId="1534768778" sldId="784"/>
            <ac:graphicFrameMk id="21" creationId="{669DFE8A-30A6-2C1F-2B44-A294E20453B6}"/>
          </ac:graphicFrameMkLst>
        </pc:graphicFrameChg>
      </pc:sldChg>
      <pc:sldChg chg="delSp modSp">
        <pc:chgData name="Hilde Møller" userId="S::himoa013@osloskolen.no::fdce9490-0c49-44dc-b526-ca855ba4cc7b" providerId="AD" clId="Web-{8A9AA98E-1F1D-9F7F-3B5F-F3C52B0560E4}" dt="2026-09-22T06:48:53.096" v="3" actId="14100"/>
        <pc:sldMkLst>
          <pc:docMk/>
          <pc:sldMk cId="34699674" sldId="785"/>
        </pc:sldMkLst>
        <pc:spChg chg="del">
          <ac:chgData name="Hilde Møller" userId="S::himoa013@osloskolen.no::fdce9490-0c49-44dc-b526-ca855ba4cc7b" providerId="AD" clId="Web-{8A9AA98E-1F1D-9F7F-3B5F-F3C52B0560E4}" dt="2026-09-22T06:48:17.815" v="1"/>
          <ac:spMkLst>
            <pc:docMk/>
            <pc:sldMk cId="34699674" sldId="785"/>
            <ac:spMk id="5" creationId="{3D5353A1-45AD-8B74-160E-7BB96BC31828}"/>
          </ac:spMkLst>
        </pc:spChg>
        <pc:graphicFrameChg chg="mod">
          <ac:chgData name="Hilde Møller" userId="S::himoa013@osloskolen.no::fdce9490-0c49-44dc-b526-ca855ba4cc7b" providerId="AD" clId="Web-{8A9AA98E-1F1D-9F7F-3B5F-F3C52B0560E4}" dt="2026-09-22T06:48:53.096" v="3" actId="14100"/>
          <ac:graphicFrameMkLst>
            <pc:docMk/>
            <pc:sldMk cId="34699674" sldId="785"/>
            <ac:graphicFrameMk id="7" creationId="{6CB0EF7E-7064-2989-5848-B9F07922E247}"/>
          </ac:graphicFrameMkLst>
        </pc:graphicFrameChg>
      </pc:sldChg>
      <pc:sldChg chg="addSp delSp modSp ord">
        <pc:chgData name="Hilde Møller" userId="S::himoa013@osloskolen.no::fdce9490-0c49-44dc-b526-ca855ba4cc7b" providerId="AD" clId="Web-{8A9AA98E-1F1D-9F7F-3B5F-F3C52B0560E4}" dt="2026-09-22T08:31:42.533" v="698" actId="14100"/>
        <pc:sldMkLst>
          <pc:docMk/>
          <pc:sldMk cId="3385819027" sldId="786"/>
        </pc:sldMkLst>
        <pc:spChg chg="mod">
          <ac:chgData name="Hilde Møller" userId="S::himoa013@osloskolen.no::fdce9490-0c49-44dc-b526-ca855ba4cc7b" providerId="AD" clId="Web-{8A9AA98E-1F1D-9F7F-3B5F-F3C52B0560E4}" dt="2026-09-22T08:14:09.392" v="582" actId="1076"/>
          <ac:spMkLst>
            <pc:docMk/>
            <pc:sldMk cId="3385819027" sldId="786"/>
            <ac:spMk id="2" creationId="{9B5876A9-9EF5-DDB8-1A7D-CBD501F2840E}"/>
          </ac:spMkLst>
        </pc:spChg>
        <pc:spChg chg="mod">
          <ac:chgData name="Hilde Møller" userId="S::himoa013@osloskolen.no::fdce9490-0c49-44dc-b526-ca855ba4cc7b" providerId="AD" clId="Web-{8A9AA98E-1F1D-9F7F-3B5F-F3C52B0560E4}" dt="2026-09-22T08:31:42.533" v="698" actId="14100"/>
          <ac:spMkLst>
            <pc:docMk/>
            <pc:sldMk cId="3385819027" sldId="786"/>
            <ac:spMk id="3" creationId="{E55AA5A2-8D64-71ED-B583-137B0220ED05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7:23:21.893" v="255"/>
          <ac:spMkLst>
            <pc:docMk/>
            <pc:sldMk cId="3385819027" sldId="786"/>
            <ac:spMk id="5" creationId="{7DA52410-1648-F5BA-ADB6-43FDF448A1CE}"/>
          </ac:spMkLst>
        </pc:spChg>
        <pc:picChg chg="add mod modCrop">
          <ac:chgData name="Hilde Møller" userId="S::himoa013@osloskolen.no::fdce9490-0c49-44dc-b526-ca855ba4cc7b" providerId="AD" clId="Web-{8A9AA98E-1F1D-9F7F-3B5F-F3C52B0560E4}" dt="2026-09-22T08:23:12.392" v="623" actId="14100"/>
          <ac:picMkLst>
            <pc:docMk/>
            <pc:sldMk cId="3385819027" sldId="786"/>
            <ac:picMk id="6" creationId="{16612EE6-0C72-A5FC-4B11-949511D87680}"/>
          </ac:picMkLst>
        </pc:picChg>
      </pc:sldChg>
      <pc:sldChg chg="addSp delSp modSp mod setBg">
        <pc:chgData name="Hilde Møller" userId="S::himoa013@osloskolen.no::fdce9490-0c49-44dc-b526-ca855ba4cc7b" providerId="AD" clId="Web-{8A9AA98E-1F1D-9F7F-3B5F-F3C52B0560E4}" dt="2026-09-22T08:23:50.236" v="625"/>
        <pc:sldMkLst>
          <pc:docMk/>
          <pc:sldMk cId="3530568667" sldId="787"/>
        </pc:sldMkLst>
        <pc:spChg chg="mod">
          <ac:chgData name="Hilde Møller" userId="S::himoa013@osloskolen.no::fdce9490-0c49-44dc-b526-ca855ba4cc7b" providerId="AD" clId="Web-{8A9AA98E-1F1D-9F7F-3B5F-F3C52B0560E4}" dt="2026-09-22T07:39:38.377" v="325" actId="14100"/>
          <ac:spMkLst>
            <pc:docMk/>
            <pc:sldMk cId="3530568667" sldId="787"/>
            <ac:spMk id="2" creationId="{F04A87DD-3F64-1E46-54B1-B88AC4D5C55D}"/>
          </ac:spMkLst>
        </pc:spChg>
        <pc:spChg chg="mod ord">
          <ac:chgData name="Hilde Møller" userId="S::himoa013@osloskolen.no::fdce9490-0c49-44dc-b526-ca855ba4cc7b" providerId="AD" clId="Web-{8A9AA98E-1F1D-9F7F-3B5F-F3C52B0560E4}" dt="2026-09-22T07:43:33.908" v="368" actId="20577"/>
          <ac:spMkLst>
            <pc:docMk/>
            <pc:sldMk cId="3530568667" sldId="787"/>
            <ac:spMk id="3" creationId="{C703E421-3422-5EEA-8077-27E14C7B0D64}"/>
          </ac:spMkLst>
        </pc:spChg>
        <pc:spChg chg="mod ord">
          <ac:chgData name="Hilde Møller" userId="S::himoa013@osloskolen.no::fdce9490-0c49-44dc-b526-ca855ba4cc7b" providerId="AD" clId="Web-{8A9AA98E-1F1D-9F7F-3B5F-F3C52B0560E4}" dt="2026-09-22T07:39:02.486" v="315"/>
          <ac:spMkLst>
            <pc:docMk/>
            <pc:sldMk cId="3530568667" sldId="787"/>
            <ac:spMk id="4" creationId="{7D124BE6-BE0B-1F6D-1A96-EC67244B07F4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8:23:50.236" v="625"/>
          <ac:spMkLst>
            <pc:docMk/>
            <pc:sldMk cId="3530568667" sldId="787"/>
            <ac:spMk id="5" creationId="{498E0FDF-7EAA-DA29-E387-89B52C2DCB86}"/>
          </ac:spMkLst>
        </pc:spChg>
        <pc:picChg chg="add mod">
          <ac:chgData name="Hilde Møller" userId="S::himoa013@osloskolen.no::fdce9490-0c49-44dc-b526-ca855ba4cc7b" providerId="AD" clId="Web-{8A9AA98E-1F1D-9F7F-3B5F-F3C52B0560E4}" dt="2026-09-22T07:39:52.986" v="330" actId="1076"/>
          <ac:picMkLst>
            <pc:docMk/>
            <pc:sldMk cId="3530568667" sldId="787"/>
            <ac:picMk id="6" creationId="{924B100A-711D-9B12-F4FA-A81E4943A74F}"/>
          </ac:picMkLst>
        </pc:picChg>
      </pc:sldChg>
      <pc:sldChg chg="addSp delSp modSp mod setBg">
        <pc:chgData name="Hilde Møller" userId="S::himoa013@osloskolen.no::fdce9490-0c49-44dc-b526-ca855ba4cc7b" providerId="AD" clId="Web-{8A9AA98E-1F1D-9F7F-3B5F-F3C52B0560E4}" dt="2026-09-22T07:23:07.189" v="254" actId="14100"/>
        <pc:sldMkLst>
          <pc:docMk/>
          <pc:sldMk cId="1430713806" sldId="788"/>
        </pc:sldMkLst>
        <pc:spChg chg="mod">
          <ac:chgData name="Hilde Møller" userId="S::himoa013@osloskolen.no::fdce9490-0c49-44dc-b526-ca855ba4cc7b" providerId="AD" clId="Web-{8A9AA98E-1F1D-9F7F-3B5F-F3C52B0560E4}" dt="2026-09-22T07:16:53.955" v="189" actId="1076"/>
          <ac:spMkLst>
            <pc:docMk/>
            <pc:sldMk cId="1430713806" sldId="788"/>
            <ac:spMk id="2" creationId="{F7602ADA-E045-A7C7-8447-87DEE8D59060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7:09:10.689" v="166"/>
          <ac:spMkLst>
            <pc:docMk/>
            <pc:sldMk cId="1430713806" sldId="788"/>
            <ac:spMk id="3" creationId="{2412CC24-2AD2-CEE7-1FE9-C9AAC992DDD6}"/>
          </ac:spMkLst>
        </pc:spChg>
        <pc:spChg chg="mod">
          <ac:chgData name="Hilde Møller" userId="S::himoa013@osloskolen.no::fdce9490-0c49-44dc-b526-ca855ba4cc7b" providerId="AD" clId="Web-{8A9AA98E-1F1D-9F7F-3B5F-F3C52B0560E4}" dt="2026-09-22T07:09:10.689" v="166"/>
          <ac:spMkLst>
            <pc:docMk/>
            <pc:sldMk cId="1430713806" sldId="788"/>
            <ac:spMk id="4" creationId="{60F6F05A-C264-B632-D423-DED252FBFE17}"/>
          </ac:spMkLst>
        </pc:spChg>
        <pc:spChg chg="add">
          <ac:chgData name="Hilde Møller" userId="S::himoa013@osloskolen.no::fdce9490-0c49-44dc-b526-ca855ba4cc7b" providerId="AD" clId="Web-{8A9AA98E-1F1D-9F7F-3B5F-F3C52B0560E4}" dt="2026-09-22T07:09:10.689" v="166"/>
          <ac:spMkLst>
            <pc:docMk/>
            <pc:sldMk cId="1430713806" sldId="788"/>
            <ac:spMk id="10" creationId="{A3D9AEEE-1CCD-43C0-BA3E-16D60A6E23C0}"/>
          </ac:spMkLst>
        </pc:spChg>
        <pc:spChg chg="add">
          <ac:chgData name="Hilde Møller" userId="S::himoa013@osloskolen.no::fdce9490-0c49-44dc-b526-ca855ba4cc7b" providerId="AD" clId="Web-{8A9AA98E-1F1D-9F7F-3B5F-F3C52B0560E4}" dt="2026-09-22T07:09:10.689" v="166"/>
          <ac:spMkLst>
            <pc:docMk/>
            <pc:sldMk cId="1430713806" sldId="788"/>
            <ac:spMk id="12" creationId="{60F880A6-33D3-4EEC-A780-B73559B9F24C}"/>
          </ac:spMkLst>
        </pc:spChg>
        <pc:spChg chg="add">
          <ac:chgData name="Hilde Møller" userId="S::himoa013@osloskolen.no::fdce9490-0c49-44dc-b526-ca855ba4cc7b" providerId="AD" clId="Web-{8A9AA98E-1F1D-9F7F-3B5F-F3C52B0560E4}" dt="2026-09-22T07:09:10.689" v="166"/>
          <ac:spMkLst>
            <pc:docMk/>
            <pc:sldMk cId="1430713806" sldId="788"/>
            <ac:spMk id="14" creationId="{2C6246ED-0535-4496-A8F6-1E80CC4EB853}"/>
          </ac:spMkLst>
        </pc:spChg>
        <pc:graphicFrameChg chg="add mod modGraphic">
          <ac:chgData name="Hilde Møller" userId="S::himoa013@osloskolen.no::fdce9490-0c49-44dc-b526-ca855ba4cc7b" providerId="AD" clId="Web-{8A9AA98E-1F1D-9F7F-3B5F-F3C52B0560E4}" dt="2026-09-22T07:23:07.189" v="254" actId="14100"/>
          <ac:graphicFrameMkLst>
            <pc:docMk/>
            <pc:sldMk cId="1430713806" sldId="788"/>
            <ac:graphicFrameMk id="6" creationId="{0401B388-300F-BEFD-933A-4F12F60955A8}"/>
          </ac:graphicFrameMkLst>
        </pc:graphicFrameChg>
      </pc:sldChg>
      <pc:sldChg chg="addSp modSp">
        <pc:chgData name="Hilde Møller" userId="S::himoa013@osloskolen.no::fdce9490-0c49-44dc-b526-ca855ba4cc7b" providerId="AD" clId="Web-{8A9AA98E-1F1D-9F7F-3B5F-F3C52B0560E4}" dt="2026-09-22T07:43:57.986" v="371" actId="1076"/>
        <pc:sldMkLst>
          <pc:docMk/>
          <pc:sldMk cId="4026857571" sldId="789"/>
        </pc:sldMkLst>
        <pc:spChg chg="mod">
          <ac:chgData name="Hilde Møller" userId="S::himoa013@osloskolen.no::fdce9490-0c49-44dc-b526-ca855ba4cc7b" providerId="AD" clId="Web-{8A9AA98E-1F1D-9F7F-3B5F-F3C52B0560E4}" dt="2026-09-22T07:03:24.487" v="120" actId="1076"/>
          <ac:spMkLst>
            <pc:docMk/>
            <pc:sldMk cId="4026857571" sldId="789"/>
            <ac:spMk id="2" creationId="{8318FAC0-F2BF-7385-5B3E-AC287F0B6EE6}"/>
          </ac:spMkLst>
        </pc:spChg>
        <pc:spChg chg="mod">
          <ac:chgData name="Hilde Møller" userId="S::himoa013@osloskolen.no::fdce9490-0c49-44dc-b526-ca855ba4cc7b" providerId="AD" clId="Web-{8A9AA98E-1F1D-9F7F-3B5F-F3C52B0560E4}" dt="2026-09-22T07:42:20.939" v="362" actId="20577"/>
          <ac:spMkLst>
            <pc:docMk/>
            <pc:sldMk cId="4026857571" sldId="789"/>
            <ac:spMk id="3" creationId="{52D79F98-5510-45D6-AAE5-3193383FA3DF}"/>
          </ac:spMkLst>
        </pc:spChg>
        <pc:spChg chg="add mod">
          <ac:chgData name="Hilde Møller" userId="S::himoa013@osloskolen.no::fdce9490-0c49-44dc-b526-ca855ba4cc7b" providerId="AD" clId="Web-{8A9AA98E-1F1D-9F7F-3B5F-F3C52B0560E4}" dt="2026-09-22T07:43:57.986" v="371" actId="1076"/>
          <ac:spMkLst>
            <pc:docMk/>
            <pc:sldMk cId="4026857571" sldId="789"/>
            <ac:spMk id="5" creationId="{5426BCA0-417F-0310-4989-9CFA9BCC5685}"/>
          </ac:spMkLst>
        </pc:spChg>
      </pc:sldChg>
      <pc:sldChg chg="addSp delSp modSp">
        <pc:chgData name="Hilde Møller" userId="S::himoa013@osloskolen.no::fdce9490-0c49-44dc-b526-ca855ba4cc7b" providerId="AD" clId="Web-{8A9AA98E-1F1D-9F7F-3B5F-F3C52B0560E4}" dt="2026-09-22T08:22:48.299" v="620" actId="14100"/>
        <pc:sldMkLst>
          <pc:docMk/>
          <pc:sldMk cId="2965427263" sldId="793"/>
        </pc:sldMkLst>
        <pc:spChg chg="mod">
          <ac:chgData name="Hilde Møller" userId="S::himoa013@osloskolen.no::fdce9490-0c49-44dc-b526-ca855ba4cc7b" providerId="AD" clId="Web-{8A9AA98E-1F1D-9F7F-3B5F-F3C52B0560E4}" dt="2026-09-22T08:22:48.299" v="620" actId="14100"/>
          <ac:spMkLst>
            <pc:docMk/>
            <pc:sldMk cId="2965427263" sldId="793"/>
            <ac:spMk id="2" creationId="{CBF0F06F-D346-5EA4-7A87-1D1F5D1E05D8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8:02:01.346" v="434"/>
          <ac:spMkLst>
            <pc:docMk/>
            <pc:sldMk cId="2965427263" sldId="793"/>
            <ac:spMk id="3" creationId="{CA550B87-507D-6D5D-7928-9A5F5569615D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8:03:22.861" v="456"/>
          <ac:spMkLst>
            <pc:docMk/>
            <pc:sldMk cId="2965427263" sldId="793"/>
            <ac:spMk id="5" creationId="{3C5E9A1F-4C6F-7AD5-5AFD-5375D54286FE}"/>
          </ac:spMkLst>
        </pc:spChg>
        <pc:spChg chg="add del mod">
          <ac:chgData name="Hilde Møller" userId="S::himoa013@osloskolen.no::fdce9490-0c49-44dc-b526-ca855ba4cc7b" providerId="AD" clId="Web-{8A9AA98E-1F1D-9F7F-3B5F-F3C52B0560E4}" dt="2026-09-22T08:09:18.080" v="542"/>
          <ac:spMkLst>
            <pc:docMk/>
            <pc:sldMk cId="2965427263" sldId="793"/>
            <ac:spMk id="7" creationId="{06FFF5D7-3A71-0B18-1D12-823321F7E711}"/>
          </ac:spMkLst>
        </pc:spChg>
        <pc:spChg chg="add del mod">
          <ac:chgData name="Hilde Møller" userId="S::himoa013@osloskolen.no::fdce9490-0c49-44dc-b526-ca855ba4cc7b" providerId="AD" clId="Web-{8A9AA98E-1F1D-9F7F-3B5F-F3C52B0560E4}" dt="2026-09-22T08:17:59.158" v="599"/>
          <ac:spMkLst>
            <pc:docMk/>
            <pc:sldMk cId="2965427263" sldId="793"/>
            <ac:spMk id="9" creationId="{AB715059-1EF3-ECEE-030F-5C15C3D633E0}"/>
          </ac:spMkLst>
        </pc:spChg>
        <pc:picChg chg="add mod modCrop">
          <ac:chgData name="Hilde Møller" userId="S::himoa013@osloskolen.no::fdce9490-0c49-44dc-b526-ca855ba4cc7b" providerId="AD" clId="Web-{8A9AA98E-1F1D-9F7F-3B5F-F3C52B0560E4}" dt="2026-09-22T08:19:19.408" v="609" actId="14100"/>
          <ac:picMkLst>
            <pc:docMk/>
            <pc:sldMk cId="2965427263" sldId="793"/>
            <ac:picMk id="10" creationId="{56219D7D-F6CF-7DCC-5E59-74172409B3B1}"/>
          </ac:picMkLst>
        </pc:picChg>
      </pc:sldChg>
      <pc:sldChg chg="delSp modSp">
        <pc:chgData name="Hilde Møller" userId="S::himoa013@osloskolen.no::fdce9490-0c49-44dc-b526-ca855ba4cc7b" providerId="AD" clId="Web-{8A9AA98E-1F1D-9F7F-3B5F-F3C52B0560E4}" dt="2026-09-22T07:24:22.033" v="257" actId="20577"/>
        <pc:sldMkLst>
          <pc:docMk/>
          <pc:sldMk cId="1726783940" sldId="794"/>
        </pc:sldMkLst>
        <pc:spChg chg="mod">
          <ac:chgData name="Hilde Møller" userId="S::himoa013@osloskolen.no::fdce9490-0c49-44dc-b526-ca855ba4cc7b" providerId="AD" clId="Web-{8A9AA98E-1F1D-9F7F-3B5F-F3C52B0560E4}" dt="2026-09-22T06:49:35.018" v="8" actId="1076"/>
          <ac:spMkLst>
            <pc:docMk/>
            <pc:sldMk cId="1726783940" sldId="794"/>
            <ac:spMk id="2" creationId="{BD6E57D8-C0AF-A3E5-2AF7-6DB2B13C01BD}"/>
          </ac:spMkLst>
        </pc:spChg>
        <pc:spChg chg="del">
          <ac:chgData name="Hilde Møller" userId="S::himoa013@osloskolen.no::fdce9490-0c49-44dc-b526-ca855ba4cc7b" providerId="AD" clId="Web-{8A9AA98E-1F1D-9F7F-3B5F-F3C52B0560E4}" dt="2026-09-22T06:49:24.705" v="4"/>
          <ac:spMkLst>
            <pc:docMk/>
            <pc:sldMk cId="1726783940" sldId="794"/>
            <ac:spMk id="5" creationId="{06408B5E-2222-32E4-7824-4294469EE35B}"/>
          </ac:spMkLst>
        </pc:spChg>
        <pc:graphicFrameChg chg="modGraphic">
          <ac:chgData name="Hilde Møller" userId="S::himoa013@osloskolen.no::fdce9490-0c49-44dc-b526-ca855ba4cc7b" providerId="AD" clId="Web-{8A9AA98E-1F1D-9F7F-3B5F-F3C52B0560E4}" dt="2026-09-22T07:24:22.033" v="257" actId="20577"/>
          <ac:graphicFrameMkLst>
            <pc:docMk/>
            <pc:sldMk cId="1726783940" sldId="794"/>
            <ac:graphicFrameMk id="7" creationId="{E9A8D194-55C7-E50F-517A-6CC44CC6B5D7}"/>
          </ac:graphicFrameMkLst>
        </pc:graphicFrameChg>
      </pc:sldChg>
      <pc:sldChg chg="addSp delSp modSp new">
        <pc:chgData name="Hilde Møller" userId="S::himoa013@osloskolen.no::fdce9490-0c49-44dc-b526-ca855ba4cc7b" providerId="AD" clId="Web-{8A9AA98E-1F1D-9F7F-3B5F-F3C52B0560E4}" dt="2026-09-22T08:30:16.611" v="693" actId="1076"/>
        <pc:sldMkLst>
          <pc:docMk/>
          <pc:sldMk cId="2645608944" sldId="795"/>
        </pc:sldMkLst>
        <pc:spChg chg="del">
          <ac:chgData name="Hilde Møller" userId="S::himoa013@osloskolen.no::fdce9490-0c49-44dc-b526-ca855ba4cc7b" providerId="AD" clId="Web-{8A9AA98E-1F1D-9F7F-3B5F-F3C52B0560E4}" dt="2026-09-22T08:09:47.236" v="546"/>
          <ac:spMkLst>
            <pc:docMk/>
            <pc:sldMk cId="2645608944" sldId="795"/>
            <ac:spMk id="2" creationId="{CCD1B13C-A011-D8D7-F732-7642F30B0E55}"/>
          </ac:spMkLst>
        </pc:spChg>
        <pc:spChg chg="del">
          <ac:chgData name="Hilde Møller" userId="S::himoa013@osloskolen.no::fdce9490-0c49-44dc-b526-ca855ba4cc7b" providerId="AD" clId="Web-{8A9AA98E-1F1D-9F7F-3B5F-F3C52B0560E4}" dt="2026-09-22T08:09:51.346" v="547"/>
          <ac:spMkLst>
            <pc:docMk/>
            <pc:sldMk cId="2645608944" sldId="795"/>
            <ac:spMk id="3" creationId="{7391EB79-FAD0-1E05-47E4-238A499DC7E7}"/>
          </ac:spMkLst>
        </pc:spChg>
        <pc:spChg chg="del mod">
          <ac:chgData name="Hilde Møller" userId="S::himoa013@osloskolen.no::fdce9490-0c49-44dc-b526-ca855ba4cc7b" providerId="AD" clId="Web-{8A9AA98E-1F1D-9F7F-3B5F-F3C52B0560E4}" dt="2026-09-22T08:10:53.377" v="560"/>
          <ac:spMkLst>
            <pc:docMk/>
            <pc:sldMk cId="2645608944" sldId="795"/>
            <ac:spMk id="5" creationId="{936CE342-8118-FC20-E181-0F3F02BE9BF9}"/>
          </ac:spMkLst>
        </pc:spChg>
        <pc:spChg chg="add mod">
          <ac:chgData name="Hilde Møller" userId="S::himoa013@osloskolen.no::fdce9490-0c49-44dc-b526-ca855ba4cc7b" providerId="AD" clId="Web-{8A9AA98E-1F1D-9F7F-3B5F-F3C52B0560E4}" dt="2026-09-22T08:30:16.611" v="693" actId="1076"/>
          <ac:spMkLst>
            <pc:docMk/>
            <pc:sldMk cId="2645608944" sldId="795"/>
            <ac:spMk id="6" creationId="{06FFF5D7-3A71-0B18-1D12-823321F7E711}"/>
          </ac:spMkLst>
        </pc:spChg>
        <pc:picChg chg="add mod">
          <ac:chgData name="Hilde Møller" userId="S::himoa013@osloskolen.no::fdce9490-0c49-44dc-b526-ca855ba4cc7b" providerId="AD" clId="Web-{8A9AA98E-1F1D-9F7F-3B5F-F3C52B0560E4}" dt="2026-09-22T08:13:25.689" v="572" actId="688"/>
          <ac:picMkLst>
            <pc:docMk/>
            <pc:sldMk cId="2645608944" sldId="795"/>
            <ac:picMk id="7" creationId="{577D7268-F371-E267-47A0-9DD8663C0237}"/>
          </ac:picMkLst>
        </pc:picChg>
      </pc:sldChg>
    </pc:docChg>
  </pc:docChgLst>
  <pc:docChgLst>
    <pc:chgData name="Hilde Møller" userId="fdce9490-0c49-44dc-b526-ca855ba4cc7b" providerId="ADAL" clId="{EABD3130-4D82-4A50-A5D8-AD51147A8222}"/>
    <pc:docChg chg="custSel modSld">
      <pc:chgData name="Hilde Møller" userId="fdce9490-0c49-44dc-b526-ca855ba4cc7b" providerId="ADAL" clId="{EABD3130-4D82-4A50-A5D8-AD51147A8222}" dt="2026-09-22T13:56:07.717" v="18" actId="20577"/>
      <pc:docMkLst>
        <pc:docMk/>
      </pc:docMkLst>
      <pc:sldChg chg="addSp delSp modSp mod">
        <pc:chgData name="Hilde Møller" userId="fdce9490-0c49-44dc-b526-ca855ba4cc7b" providerId="ADAL" clId="{EABD3130-4D82-4A50-A5D8-AD51147A8222}" dt="2026-09-22T08:37:27.127" v="8" actId="1440"/>
        <pc:sldMkLst>
          <pc:docMk/>
          <pc:sldMk cId="1583462493" sldId="772"/>
        </pc:sldMkLst>
        <pc:spChg chg="del">
          <ac:chgData name="Hilde Møller" userId="fdce9490-0c49-44dc-b526-ca855ba4cc7b" providerId="ADAL" clId="{EABD3130-4D82-4A50-A5D8-AD51147A8222}" dt="2026-09-22T08:36:48.912" v="0"/>
          <ac:spMkLst>
            <pc:docMk/>
            <pc:sldMk cId="1583462493" sldId="772"/>
            <ac:spMk id="3" creationId="{6EB7D56A-7426-D4E9-7381-CAE4BDA5BB2E}"/>
          </ac:spMkLst>
        </pc:spChg>
        <pc:spChg chg="mod">
          <ac:chgData name="Hilde Møller" userId="fdce9490-0c49-44dc-b526-ca855ba4cc7b" providerId="ADAL" clId="{EABD3130-4D82-4A50-A5D8-AD51147A8222}" dt="2026-09-22T08:36:55.923" v="3" actId="14100"/>
          <ac:spMkLst>
            <pc:docMk/>
            <pc:sldMk cId="1583462493" sldId="772"/>
            <ac:spMk id="4" creationId="{AF4854A6-F1F3-C0C5-BADD-05719D3ABC99}"/>
          </ac:spMkLst>
        </pc:spChg>
        <pc:spChg chg="mod">
          <ac:chgData name="Hilde Møller" userId="fdce9490-0c49-44dc-b526-ca855ba4cc7b" providerId="ADAL" clId="{EABD3130-4D82-4A50-A5D8-AD51147A8222}" dt="2026-09-22T08:37:01.987" v="5" actId="14100"/>
          <ac:spMkLst>
            <pc:docMk/>
            <pc:sldMk cId="1583462493" sldId="772"/>
            <ac:spMk id="5" creationId="{1182A013-1F6A-0F5B-E8A4-EAF8DE528BAF}"/>
          </ac:spMkLst>
        </pc:spChg>
        <pc:spChg chg="mod">
          <ac:chgData name="Hilde Møller" userId="fdce9490-0c49-44dc-b526-ca855ba4cc7b" providerId="ADAL" clId="{EABD3130-4D82-4A50-A5D8-AD51147A8222}" dt="2026-09-22T08:37:06.095" v="6" actId="14100"/>
          <ac:spMkLst>
            <pc:docMk/>
            <pc:sldMk cId="1583462493" sldId="772"/>
            <ac:spMk id="15" creationId="{21C038B8-861C-F855-80E4-DBF4B383F445}"/>
          </ac:spMkLst>
        </pc:spChg>
        <pc:picChg chg="add mod">
          <ac:chgData name="Hilde Møller" userId="fdce9490-0c49-44dc-b526-ca855ba4cc7b" providerId="ADAL" clId="{EABD3130-4D82-4A50-A5D8-AD51147A8222}" dt="2026-09-22T08:37:27.127" v="8" actId="1440"/>
          <ac:picMkLst>
            <pc:docMk/>
            <pc:sldMk cId="1583462493" sldId="772"/>
            <ac:picMk id="6" creationId="{57D559C4-EB2E-E7C7-F55A-E6924E4FE38F}"/>
          </ac:picMkLst>
        </pc:picChg>
      </pc:sldChg>
      <pc:sldChg chg="addSp delSp modSp mod">
        <pc:chgData name="Hilde Møller" userId="fdce9490-0c49-44dc-b526-ca855ba4cc7b" providerId="ADAL" clId="{EABD3130-4D82-4A50-A5D8-AD51147A8222}" dt="2026-09-22T09:30:10.943" v="16" actId="21"/>
        <pc:sldMkLst>
          <pc:docMk/>
          <pc:sldMk cId="2724601246" sldId="774"/>
        </pc:sldMkLst>
        <pc:spChg chg="mod">
          <ac:chgData name="Hilde Møller" userId="fdce9490-0c49-44dc-b526-ca855ba4cc7b" providerId="ADAL" clId="{EABD3130-4D82-4A50-A5D8-AD51147A8222}" dt="2026-09-22T09:29:31.379" v="12" actId="1076"/>
          <ac:spMkLst>
            <pc:docMk/>
            <pc:sldMk cId="2724601246" sldId="774"/>
            <ac:spMk id="2" creationId="{4B89D13C-1586-87AD-EA46-930E0AAD24C3}"/>
          </ac:spMkLst>
        </pc:spChg>
        <pc:picChg chg="add del mod">
          <ac:chgData name="Hilde Møller" userId="fdce9490-0c49-44dc-b526-ca855ba4cc7b" providerId="ADAL" clId="{EABD3130-4D82-4A50-A5D8-AD51147A8222}" dt="2026-09-22T09:30:10.943" v="16" actId="21"/>
          <ac:picMkLst>
            <pc:docMk/>
            <pc:sldMk cId="2724601246" sldId="774"/>
            <ac:picMk id="5" creationId="{E1F1D879-9EAD-78CC-4F8B-DFAB2A464F86}"/>
          </ac:picMkLst>
        </pc:picChg>
      </pc:sldChg>
      <pc:sldChg chg="modSp mod">
        <pc:chgData name="Hilde Møller" userId="fdce9490-0c49-44dc-b526-ca855ba4cc7b" providerId="ADAL" clId="{EABD3130-4D82-4A50-A5D8-AD51147A8222}" dt="2026-09-22T13:56:07.717" v="18" actId="20577"/>
        <pc:sldMkLst>
          <pc:docMk/>
          <pc:sldMk cId="2645608944" sldId="795"/>
        </pc:sldMkLst>
        <pc:spChg chg="mod">
          <ac:chgData name="Hilde Møller" userId="fdce9490-0c49-44dc-b526-ca855ba4cc7b" providerId="ADAL" clId="{EABD3130-4D82-4A50-A5D8-AD51147A8222}" dt="2026-09-22T13:56:07.717" v="18" actId="20577"/>
          <ac:spMkLst>
            <pc:docMk/>
            <pc:sldMk cId="2645608944" sldId="795"/>
            <ac:spMk id="6" creationId="{06FFF5D7-3A71-0B18-1D12-823321F7E711}"/>
          </ac:spMkLst>
        </pc:spChg>
      </pc:sldChg>
    </pc:docChg>
  </pc:docChgLst>
  <pc:docChgLst>
    <pc:chgData name="Hilde Møller" userId="S::himoa013@osloskolen.no::fdce9490-0c49-44dc-b526-ca855ba4cc7b" providerId="AD" clId="Web-{5D2B97BE-FE16-474C-F0AF-54CE43C5B28B}"/>
    <pc:docChg chg="addSld delSld modSld sldOrd modSection">
      <pc:chgData name="Hilde Møller" userId="S::himoa013@osloskolen.no::fdce9490-0c49-44dc-b526-ca855ba4cc7b" providerId="AD" clId="Web-{5D2B97BE-FE16-474C-F0AF-54CE43C5B28B}" dt="2026-09-21T13:11:09.340" v="885"/>
      <pc:docMkLst>
        <pc:docMk/>
      </pc:docMkLst>
      <pc:sldChg chg="modSp">
        <pc:chgData name="Hilde Møller" userId="S::himoa013@osloskolen.no::fdce9490-0c49-44dc-b526-ca855ba4cc7b" providerId="AD" clId="Web-{5D2B97BE-FE16-474C-F0AF-54CE43C5B28B}" dt="2026-09-21T12:42:38.208" v="325"/>
        <pc:sldMkLst>
          <pc:docMk/>
          <pc:sldMk cId="553726541" sldId="256"/>
        </pc:sldMkLst>
        <pc:spChg chg="mod">
          <ac:chgData name="Hilde Møller" userId="S::himoa013@osloskolen.no::fdce9490-0c49-44dc-b526-ca855ba4cc7b" providerId="AD" clId="Web-{5D2B97BE-FE16-474C-F0AF-54CE43C5B28B}" dt="2026-09-21T12:35:06.725" v="294" actId="1076"/>
          <ac:spMkLst>
            <pc:docMk/>
            <pc:sldMk cId="553726541" sldId="256"/>
            <ac:spMk id="2" creationId="{9FB28281-3783-403A-B1AB-0182A003DFE3}"/>
          </ac:spMkLst>
        </pc:spChg>
        <pc:graphicFrameChg chg="mod modGraphic">
          <ac:chgData name="Hilde Møller" userId="S::himoa013@osloskolen.no::fdce9490-0c49-44dc-b526-ca855ba4cc7b" providerId="AD" clId="Web-{5D2B97BE-FE16-474C-F0AF-54CE43C5B28B}" dt="2026-09-21T12:35:24.804" v="296" actId="20577"/>
          <ac:graphicFrameMkLst>
            <pc:docMk/>
            <pc:sldMk cId="553726541" sldId="256"/>
            <ac:graphicFrameMk id="83" creationId="{EDFA62C0-5984-09B1-B816-8AF993EC9758}"/>
          </ac:graphicFrameMkLst>
        </pc:graphicFrameChg>
        <pc:picChg chg="mod">
          <ac:chgData name="Hilde Møller" userId="S::himoa013@osloskolen.no::fdce9490-0c49-44dc-b526-ca855ba4cc7b" providerId="AD" clId="Web-{5D2B97BE-FE16-474C-F0AF-54CE43C5B28B}" dt="2026-09-21T12:42:38.208" v="325"/>
          <ac:picMkLst>
            <pc:docMk/>
            <pc:sldMk cId="553726541" sldId="256"/>
            <ac:picMk id="34" creationId="{9565ABE1-F682-B707-B6C8-4E7D2ECDDA63}"/>
          </ac:picMkLst>
        </pc:picChg>
      </pc:sldChg>
      <pc:sldChg chg="delSp modSp">
        <pc:chgData name="Hilde Møller" userId="S::himoa013@osloskolen.no::fdce9490-0c49-44dc-b526-ca855ba4cc7b" providerId="AD" clId="Web-{5D2B97BE-FE16-474C-F0AF-54CE43C5B28B}" dt="2026-09-21T12:41:44.519" v="317"/>
        <pc:sldMkLst>
          <pc:docMk/>
          <pc:sldMk cId="3455605892" sldId="259"/>
        </pc:sldMkLst>
        <pc:spChg chg="mod">
          <ac:chgData name="Hilde Møller" userId="S::himoa013@osloskolen.no::fdce9490-0c49-44dc-b526-ca855ba4cc7b" providerId="AD" clId="Web-{5D2B97BE-FE16-474C-F0AF-54CE43C5B28B}" dt="2026-09-21T12:41:06.565" v="310" actId="1076"/>
          <ac:spMkLst>
            <pc:docMk/>
            <pc:sldMk cId="3455605892" sldId="259"/>
            <ac:spMk id="3" creationId="{A3E08909-0898-8FBA-79D0-8EBB7B20993F}"/>
          </ac:spMkLst>
        </pc:spChg>
        <pc:spChg chg="mod">
          <ac:chgData name="Hilde Møller" userId="S::himoa013@osloskolen.no::fdce9490-0c49-44dc-b526-ca855ba4cc7b" providerId="AD" clId="Web-{5D2B97BE-FE16-474C-F0AF-54CE43C5B28B}" dt="2026-09-21T11:48:39.741" v="101" actId="20577"/>
          <ac:spMkLst>
            <pc:docMk/>
            <pc:sldMk cId="3455605892" sldId="259"/>
            <ac:spMk id="10" creationId="{10BED270-5A91-7743-FE41-A93F7034CF50}"/>
          </ac:spMkLst>
        </pc:spChg>
        <pc:spChg chg="mod">
          <ac:chgData name="Hilde Møller" userId="S::himoa013@osloskolen.no::fdce9490-0c49-44dc-b526-ca855ba4cc7b" providerId="AD" clId="Web-{5D2B97BE-FE16-474C-F0AF-54CE43C5B28B}" dt="2026-09-21T12:41:18.737" v="314" actId="20577"/>
          <ac:spMkLst>
            <pc:docMk/>
            <pc:sldMk cId="3455605892" sldId="259"/>
            <ac:spMk id="11" creationId="{9840D202-8C1B-09EE-1D69-897003526F30}"/>
          </ac:spMkLst>
        </pc:spChg>
        <pc:spChg chg="mod">
          <ac:chgData name="Hilde Møller" userId="S::himoa013@osloskolen.no::fdce9490-0c49-44dc-b526-ca855ba4cc7b" providerId="AD" clId="Web-{5D2B97BE-FE16-474C-F0AF-54CE43C5B28B}" dt="2026-09-21T12:40:57.158" v="308" actId="20577"/>
          <ac:spMkLst>
            <pc:docMk/>
            <pc:sldMk cId="3455605892" sldId="259"/>
            <ac:spMk id="12" creationId="{DF0D7AF8-1FF5-3FD6-9567-64A14B641B2E}"/>
          </ac:spMkLst>
        </pc:spChg>
        <pc:spChg chg="mod">
          <ac:chgData name="Hilde Møller" userId="S::himoa013@osloskolen.no::fdce9490-0c49-44dc-b526-ca855ba4cc7b" providerId="AD" clId="Web-{5D2B97BE-FE16-474C-F0AF-54CE43C5B28B}" dt="2026-09-21T12:41:01.955" v="309" actId="1076"/>
          <ac:spMkLst>
            <pc:docMk/>
            <pc:sldMk cId="3455605892" sldId="259"/>
            <ac:spMk id="13" creationId="{8BD1806C-B8B8-9732-72CF-B4B7AF149E63}"/>
          </ac:spMkLst>
        </pc:spChg>
        <pc:picChg chg="del mod">
          <ac:chgData name="Hilde Møller" userId="S::himoa013@osloskolen.no::fdce9490-0c49-44dc-b526-ca855ba4cc7b" providerId="AD" clId="Web-{5D2B97BE-FE16-474C-F0AF-54CE43C5B28B}" dt="2026-09-21T12:23:25.329" v="181"/>
          <ac:picMkLst>
            <pc:docMk/>
            <pc:sldMk cId="3455605892" sldId="259"/>
            <ac:picMk id="5" creationId="{B51FD6B7-12D1-C510-EFDF-531DFB502285}"/>
          </ac:picMkLst>
        </pc:picChg>
        <pc:picChg chg="mod">
          <ac:chgData name="Hilde Møller" userId="S::himoa013@osloskolen.no::fdce9490-0c49-44dc-b526-ca855ba4cc7b" providerId="AD" clId="Web-{5D2B97BE-FE16-474C-F0AF-54CE43C5B28B}" dt="2026-09-21T12:41:44.519" v="317"/>
          <ac:picMkLst>
            <pc:docMk/>
            <pc:sldMk cId="3455605892" sldId="259"/>
            <ac:picMk id="9" creationId="{83285A87-4FAB-0863-526F-26F0DA0241D8}"/>
          </ac:picMkLst>
        </pc:picChg>
      </pc:sldChg>
      <pc:sldChg chg="modSp">
        <pc:chgData name="Hilde Møller" userId="S::himoa013@osloskolen.no::fdce9490-0c49-44dc-b526-ca855ba4cc7b" providerId="AD" clId="Web-{5D2B97BE-FE16-474C-F0AF-54CE43C5B28B}" dt="2026-09-21T12:27:29.711" v="271" actId="1076"/>
        <pc:sldMkLst>
          <pc:docMk/>
          <pc:sldMk cId="2543091309" sldId="260"/>
        </pc:sldMkLst>
        <pc:spChg chg="mod">
          <ac:chgData name="Hilde Møller" userId="S::himoa013@osloskolen.no::fdce9490-0c49-44dc-b526-ca855ba4cc7b" providerId="AD" clId="Web-{5D2B97BE-FE16-474C-F0AF-54CE43C5B28B}" dt="2026-09-21T12:27:29.711" v="271" actId="1076"/>
          <ac:spMkLst>
            <pc:docMk/>
            <pc:sldMk cId="2543091309" sldId="260"/>
            <ac:spMk id="5" creationId="{9DA6C847-5CF5-C29F-0C05-43E66CE89753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58:27.784" v="557" actId="20577"/>
        <pc:sldMkLst>
          <pc:docMk/>
          <pc:sldMk cId="1934769408" sldId="398"/>
        </pc:sldMkLst>
        <pc:spChg chg="mod">
          <ac:chgData name="Hilde Møller" userId="S::himoa013@osloskolen.no::fdce9490-0c49-44dc-b526-ca855ba4cc7b" providerId="AD" clId="Web-{5D2B97BE-FE16-474C-F0AF-54CE43C5B28B}" dt="2026-09-21T12:58:27.784" v="557" actId="20577"/>
          <ac:spMkLst>
            <pc:docMk/>
            <pc:sldMk cId="1934769408" sldId="398"/>
            <ac:spMk id="5" creationId="{00000000-0000-0000-0000-000000000000}"/>
          </ac:spMkLst>
        </pc:spChg>
      </pc:sldChg>
      <pc:sldChg chg="modSp del">
        <pc:chgData name="Hilde Møller" userId="S::himoa013@osloskolen.no::fdce9490-0c49-44dc-b526-ca855ba4cc7b" providerId="AD" clId="Web-{5D2B97BE-FE16-474C-F0AF-54CE43C5B28B}" dt="2026-09-21T13:11:03.075" v="884"/>
        <pc:sldMkLst>
          <pc:docMk/>
          <pc:sldMk cId="3253386564" sldId="438"/>
        </pc:sldMkLst>
        <pc:spChg chg="mod">
          <ac:chgData name="Hilde Møller" userId="S::himoa013@osloskolen.no::fdce9490-0c49-44dc-b526-ca855ba4cc7b" providerId="AD" clId="Web-{5D2B97BE-FE16-474C-F0AF-54CE43C5B28B}" dt="2026-09-21T13:09:33.165" v="868" actId="20577"/>
          <ac:spMkLst>
            <pc:docMk/>
            <pc:sldMk cId="3253386564" sldId="438"/>
            <ac:spMk id="3" creationId="{65CCAEA6-9B14-8AF3-AE16-05E39890D20B}"/>
          </ac:spMkLst>
        </pc:spChg>
        <pc:spChg chg="mod">
          <ac:chgData name="Hilde Møller" userId="S::himoa013@osloskolen.no::fdce9490-0c49-44dc-b526-ca855ba4cc7b" providerId="AD" clId="Web-{5D2B97BE-FE16-474C-F0AF-54CE43C5B28B}" dt="2026-09-21T12:58:19.081" v="555" actId="20577"/>
          <ac:spMkLst>
            <pc:docMk/>
            <pc:sldMk cId="3253386564" sldId="438"/>
            <ac:spMk id="5" creationId="{6EE74EAE-FFEE-76B2-7882-2BB07D524067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50:04.175" v="370" actId="1076"/>
        <pc:sldMkLst>
          <pc:docMk/>
          <pc:sldMk cId="3675732046" sldId="448"/>
        </pc:sldMkLst>
        <pc:spChg chg="mod">
          <ac:chgData name="Hilde Møller" userId="S::himoa013@osloskolen.no::fdce9490-0c49-44dc-b526-ca855ba4cc7b" providerId="AD" clId="Web-{5D2B97BE-FE16-474C-F0AF-54CE43C5B28B}" dt="2026-09-21T12:50:04.175" v="370" actId="1076"/>
          <ac:spMkLst>
            <pc:docMk/>
            <pc:sldMk cId="3675732046" sldId="448"/>
            <ac:spMk id="3081" creationId="{41C04A70-9D0A-CEAD-A830-26470337E97A}"/>
          </ac:spMkLst>
        </pc:spChg>
        <pc:picChg chg="mod">
          <ac:chgData name="Hilde Møller" userId="S::himoa013@osloskolen.no::fdce9490-0c49-44dc-b526-ca855ba4cc7b" providerId="AD" clId="Web-{5D2B97BE-FE16-474C-F0AF-54CE43C5B28B}" dt="2026-09-21T12:49:24.205" v="367"/>
          <ac:picMkLst>
            <pc:docMk/>
            <pc:sldMk cId="3675732046" sldId="448"/>
            <ac:picMk id="3074" creationId="{EFDD4E1E-CB5E-FDC5-CE38-9670DEAD4E7A}"/>
          </ac:picMkLst>
        </pc:picChg>
      </pc:sldChg>
      <pc:sldChg chg="modSp del">
        <pc:chgData name="Hilde Møller" userId="S::himoa013@osloskolen.no::fdce9490-0c49-44dc-b526-ca855ba4cc7b" providerId="AD" clId="Web-{5D2B97BE-FE16-474C-F0AF-54CE43C5B28B}" dt="2026-09-21T12:59:28.614" v="580"/>
        <pc:sldMkLst>
          <pc:docMk/>
          <pc:sldMk cId="1193057588" sldId="452"/>
        </pc:sldMkLst>
        <pc:spChg chg="mod">
          <ac:chgData name="Hilde Møller" userId="S::himoa013@osloskolen.no::fdce9490-0c49-44dc-b526-ca855ba4cc7b" providerId="AD" clId="Web-{5D2B97BE-FE16-474C-F0AF-54CE43C5B28B}" dt="2026-09-21T12:58:57.723" v="562" actId="20577"/>
          <ac:spMkLst>
            <pc:docMk/>
            <pc:sldMk cId="1193057588" sldId="452"/>
            <ac:spMk id="2" creationId="{737F6E57-26E5-0E0A-88F2-0F9F0B6DA898}"/>
          </ac:spMkLst>
        </pc:spChg>
      </pc:sldChg>
      <pc:sldChg chg="addSp modSp">
        <pc:chgData name="Hilde Møller" userId="S::himoa013@osloskolen.no::fdce9490-0c49-44dc-b526-ca855ba4cc7b" providerId="AD" clId="Web-{5D2B97BE-FE16-474C-F0AF-54CE43C5B28B}" dt="2026-09-21T13:08:23.241" v="858"/>
        <pc:sldMkLst>
          <pc:docMk/>
          <pc:sldMk cId="3159276514" sldId="459"/>
        </pc:sldMkLst>
        <pc:spChg chg="mod">
          <ac:chgData name="Hilde Møller" userId="S::himoa013@osloskolen.no::fdce9490-0c49-44dc-b526-ca855ba4cc7b" providerId="AD" clId="Web-{5D2B97BE-FE16-474C-F0AF-54CE43C5B28B}" dt="2026-09-21T13:08:16.679" v="857" actId="14100"/>
          <ac:spMkLst>
            <pc:docMk/>
            <pc:sldMk cId="3159276514" sldId="459"/>
            <ac:spMk id="3" creationId="{0F9BE92F-FBDD-D77F-8876-9518EB116D99}"/>
          </ac:spMkLst>
        </pc:spChg>
        <pc:picChg chg="add mod">
          <ac:chgData name="Hilde Møller" userId="S::himoa013@osloskolen.no::fdce9490-0c49-44dc-b526-ca855ba4cc7b" providerId="AD" clId="Web-{5D2B97BE-FE16-474C-F0AF-54CE43C5B28B}" dt="2026-09-21T13:08:23.241" v="858"/>
          <ac:picMkLst>
            <pc:docMk/>
            <pc:sldMk cId="3159276514" sldId="459"/>
            <ac:picMk id="6" creationId="{79A7BE2B-AE97-5B38-D31F-05F749970682}"/>
          </ac:picMkLst>
        </pc:picChg>
      </pc:sldChg>
      <pc:sldChg chg="addSp delSp modSp">
        <pc:chgData name="Hilde Møller" userId="S::himoa013@osloskolen.no::fdce9490-0c49-44dc-b526-ca855ba4cc7b" providerId="AD" clId="Web-{5D2B97BE-FE16-474C-F0AF-54CE43C5B28B}" dt="2026-09-21T12:44:12.070" v="337" actId="20577"/>
        <pc:sldMkLst>
          <pc:docMk/>
          <pc:sldMk cId="789819735" sldId="460"/>
        </pc:sldMkLst>
        <pc:spChg chg="mod">
          <ac:chgData name="Hilde Møller" userId="S::himoa013@osloskolen.no::fdce9490-0c49-44dc-b526-ca855ba4cc7b" providerId="AD" clId="Web-{5D2B97BE-FE16-474C-F0AF-54CE43C5B28B}" dt="2026-09-21T12:34:19.193" v="288" actId="1076"/>
          <ac:spMkLst>
            <pc:docMk/>
            <pc:sldMk cId="789819735" sldId="460"/>
            <ac:spMk id="2" creationId="{0ECBF1DD-F1C6-3011-2557-552AD0FA664D}"/>
          </ac:spMkLst>
        </pc:spChg>
        <pc:spChg chg="mod">
          <ac:chgData name="Hilde Møller" userId="S::himoa013@osloskolen.no::fdce9490-0c49-44dc-b526-ca855ba4cc7b" providerId="AD" clId="Web-{5D2B97BE-FE16-474C-F0AF-54CE43C5B28B}" dt="2026-09-21T12:44:12.070" v="337" actId="20577"/>
          <ac:spMkLst>
            <pc:docMk/>
            <pc:sldMk cId="789819735" sldId="460"/>
            <ac:spMk id="3" creationId="{3CFAF523-C84C-A5BF-CC1C-AF58EB27A2FB}"/>
          </ac:spMkLst>
        </pc:spChg>
        <pc:spChg chg="del mod">
          <ac:chgData name="Hilde Møller" userId="S::himoa013@osloskolen.no::fdce9490-0c49-44dc-b526-ca855ba4cc7b" providerId="AD" clId="Web-{5D2B97BE-FE16-474C-F0AF-54CE43C5B28B}" dt="2026-09-21T12:43:46.554" v="331"/>
          <ac:spMkLst>
            <pc:docMk/>
            <pc:sldMk cId="789819735" sldId="460"/>
            <ac:spMk id="6" creationId="{38A7F26A-4BC6-C698-BEFC-7165B233BC9F}"/>
          </ac:spMkLst>
        </pc:spChg>
        <pc:spChg chg="add del mod">
          <ac:chgData name="Hilde Møller" userId="S::himoa013@osloskolen.no::fdce9490-0c49-44dc-b526-ca855ba4cc7b" providerId="AD" clId="Web-{5D2B97BE-FE16-474C-F0AF-54CE43C5B28B}" dt="2026-09-21T12:33:12.502" v="279"/>
          <ac:spMkLst>
            <pc:docMk/>
            <pc:sldMk cId="789819735" sldId="460"/>
            <ac:spMk id="8" creationId="{CCFFEE99-1C6E-C6D7-F42F-8E87F7E9D436}"/>
          </ac:spMkLst>
        </pc:spChg>
        <pc:picChg chg="del mod">
          <ac:chgData name="Hilde Møller" userId="S::himoa013@osloskolen.no::fdce9490-0c49-44dc-b526-ca855ba4cc7b" providerId="AD" clId="Web-{5D2B97BE-FE16-474C-F0AF-54CE43C5B28B}" dt="2026-09-21T12:33:07.377" v="278"/>
          <ac:picMkLst>
            <pc:docMk/>
            <pc:sldMk cId="789819735" sldId="460"/>
            <ac:picMk id="7" creationId="{4A054A1E-A837-92D8-D0AC-F3BB663CF5AA}"/>
          </ac:picMkLst>
        </pc:picChg>
        <pc:picChg chg="add mod ord">
          <ac:chgData name="Hilde Møller" userId="S::himoa013@osloskolen.no::fdce9490-0c49-44dc-b526-ca855ba4cc7b" providerId="AD" clId="Web-{5D2B97BE-FE16-474C-F0AF-54CE43C5B28B}" dt="2026-09-21T12:34:02.630" v="286"/>
          <ac:picMkLst>
            <pc:docMk/>
            <pc:sldMk cId="789819735" sldId="460"/>
            <ac:picMk id="9" creationId="{A6F80B75-2560-FC1C-15AB-FF0C9CF6A7D4}"/>
          </ac:picMkLst>
        </pc:picChg>
      </pc:sldChg>
      <pc:sldChg chg="addSp modSp">
        <pc:chgData name="Hilde Møller" userId="S::himoa013@osloskolen.no::fdce9490-0c49-44dc-b526-ca855ba4cc7b" providerId="AD" clId="Web-{5D2B97BE-FE16-474C-F0AF-54CE43C5B28B}" dt="2026-09-21T13:01:11.445" v="683" actId="20577"/>
        <pc:sldMkLst>
          <pc:docMk/>
          <pc:sldMk cId="312805875" sldId="735"/>
        </pc:sldMkLst>
        <pc:spChg chg="add mod">
          <ac:chgData name="Hilde Møller" userId="S::himoa013@osloskolen.no::fdce9490-0c49-44dc-b526-ca855ba4cc7b" providerId="AD" clId="Web-{5D2B97BE-FE16-474C-F0AF-54CE43C5B28B}" dt="2026-09-21T12:59:46.302" v="586" actId="20577"/>
          <ac:spMkLst>
            <pc:docMk/>
            <pc:sldMk cId="312805875" sldId="735"/>
            <ac:spMk id="2" creationId="{DBBCBC06-48DF-C4A5-4194-C5C458BE8D34}"/>
          </ac:spMkLst>
        </pc:spChg>
        <pc:spChg chg="mod">
          <ac:chgData name="Hilde Møller" userId="S::himoa013@osloskolen.no::fdce9490-0c49-44dc-b526-ca855ba4cc7b" providerId="AD" clId="Web-{5D2B97BE-FE16-474C-F0AF-54CE43C5B28B}" dt="2026-09-21T13:01:11.445" v="683" actId="20577"/>
          <ac:spMkLst>
            <pc:docMk/>
            <pc:sldMk cId="312805875" sldId="735"/>
            <ac:spMk id="3" creationId="{DA460DDA-18EA-2A76-0CC2-DB13693D9EC4}"/>
          </ac:spMkLst>
        </pc:spChg>
        <pc:spChg chg="mod">
          <ac:chgData name="Hilde Møller" userId="S::himoa013@osloskolen.no::fdce9490-0c49-44dc-b526-ca855ba4cc7b" providerId="AD" clId="Web-{5D2B97BE-FE16-474C-F0AF-54CE43C5B28B}" dt="2026-09-21T12:59:32.271" v="581" actId="20577"/>
          <ac:spMkLst>
            <pc:docMk/>
            <pc:sldMk cId="312805875" sldId="735"/>
            <ac:spMk id="5" creationId="{C2D3B4DA-0DCD-FEF6-4F9D-7FEC83D4003E}"/>
          </ac:spMkLst>
        </pc:spChg>
      </pc:sldChg>
      <pc:sldChg chg="delSp modSp">
        <pc:chgData name="Hilde Møller" userId="S::himoa013@osloskolen.no::fdce9490-0c49-44dc-b526-ca855ba4cc7b" providerId="AD" clId="Web-{5D2B97BE-FE16-474C-F0AF-54CE43C5B28B}" dt="2026-09-21T13:06:33.675" v="840" actId="20577"/>
        <pc:sldMkLst>
          <pc:docMk/>
          <pc:sldMk cId="3226430099" sldId="737"/>
        </pc:sldMkLst>
        <pc:spChg chg="mod">
          <ac:chgData name="Hilde Møller" userId="S::himoa013@osloskolen.no::fdce9490-0c49-44dc-b526-ca855ba4cc7b" providerId="AD" clId="Web-{5D2B97BE-FE16-474C-F0AF-54CE43C5B28B}" dt="2026-09-21T13:06:33.675" v="840" actId="20577"/>
          <ac:spMkLst>
            <pc:docMk/>
            <pc:sldMk cId="3226430099" sldId="737"/>
            <ac:spMk id="2" creationId="{7B4FEB7D-9949-3CBB-69F0-60887BE01956}"/>
          </ac:spMkLst>
        </pc:spChg>
        <pc:spChg chg="del mod">
          <ac:chgData name="Hilde Møller" userId="S::himoa013@osloskolen.no::fdce9490-0c49-44dc-b526-ca855ba4cc7b" providerId="AD" clId="Web-{5D2B97BE-FE16-474C-F0AF-54CE43C5B28B}" dt="2026-09-21T13:02:19.806" v="693"/>
          <ac:spMkLst>
            <pc:docMk/>
            <pc:sldMk cId="3226430099" sldId="737"/>
            <ac:spMk id="5" creationId="{13964BBA-1704-5514-F19E-1936A4FDA0F7}"/>
          </ac:spMkLst>
        </pc:spChg>
        <pc:spChg chg="mod">
          <ac:chgData name="Hilde Møller" userId="S::himoa013@osloskolen.no::fdce9490-0c49-44dc-b526-ca855ba4cc7b" providerId="AD" clId="Web-{5D2B97BE-FE16-474C-F0AF-54CE43C5B28B}" dt="2026-09-21T13:06:23.128" v="838" actId="14100"/>
          <ac:spMkLst>
            <pc:docMk/>
            <pc:sldMk cId="3226430099" sldId="737"/>
            <ac:spMk id="2054" creationId="{5BA1397E-7646-6CE9-83C9-3205EB2C4E2C}"/>
          </ac:spMkLst>
        </pc:spChg>
        <pc:picChg chg="mod">
          <ac:chgData name="Hilde Møller" userId="S::himoa013@osloskolen.no::fdce9490-0c49-44dc-b526-ca855ba4cc7b" providerId="AD" clId="Web-{5D2B97BE-FE16-474C-F0AF-54CE43C5B28B}" dt="2026-09-21T13:06:20.267" v="837" actId="14100"/>
          <ac:picMkLst>
            <pc:docMk/>
            <pc:sldMk cId="3226430099" sldId="737"/>
            <ac:picMk id="2050" creationId="{44059932-0F25-E2C6-A31D-30F487660928}"/>
          </ac:picMkLst>
        </pc:picChg>
      </pc:sldChg>
      <pc:sldChg chg="delSp modSp ord">
        <pc:chgData name="Hilde Møller" userId="S::himoa013@osloskolen.no::fdce9490-0c49-44dc-b526-ca855ba4cc7b" providerId="AD" clId="Web-{5D2B97BE-FE16-474C-F0AF-54CE43C5B28B}" dt="2026-09-21T13:06:48.879" v="841" actId="20577"/>
        <pc:sldMkLst>
          <pc:docMk/>
          <pc:sldMk cId="2735611624" sldId="738"/>
        </pc:sldMkLst>
        <pc:spChg chg="mod">
          <ac:chgData name="Hilde Møller" userId="S::himoa013@osloskolen.no::fdce9490-0c49-44dc-b526-ca855ba4cc7b" providerId="AD" clId="Web-{5D2B97BE-FE16-474C-F0AF-54CE43C5B28B}" dt="2026-09-21T13:03:41.559" v="712" actId="1076"/>
          <ac:spMkLst>
            <pc:docMk/>
            <pc:sldMk cId="2735611624" sldId="738"/>
            <ac:spMk id="2" creationId="{C01AFE4C-50BB-D4E6-B706-6C36F08F89B8}"/>
          </ac:spMkLst>
        </pc:spChg>
        <pc:spChg chg="mod">
          <ac:chgData name="Hilde Møller" userId="S::himoa013@osloskolen.no::fdce9490-0c49-44dc-b526-ca855ba4cc7b" providerId="AD" clId="Web-{5D2B97BE-FE16-474C-F0AF-54CE43C5B28B}" dt="2026-09-21T13:06:48.879" v="841" actId="20577"/>
          <ac:spMkLst>
            <pc:docMk/>
            <pc:sldMk cId="2735611624" sldId="738"/>
            <ac:spMk id="3" creationId="{CA405567-6582-A683-89B5-D99F39B6262A}"/>
          </ac:spMkLst>
        </pc:spChg>
        <pc:spChg chg="del mod">
          <ac:chgData name="Hilde Møller" userId="S::himoa013@osloskolen.no::fdce9490-0c49-44dc-b526-ca855ba4cc7b" providerId="AD" clId="Web-{5D2B97BE-FE16-474C-F0AF-54CE43C5B28B}" dt="2026-09-21T13:01:52.134" v="687"/>
          <ac:spMkLst>
            <pc:docMk/>
            <pc:sldMk cId="2735611624" sldId="738"/>
            <ac:spMk id="5" creationId="{F8ECB80E-9039-4254-153F-2009F43E1A03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3:07:00.457" v="844" actId="20577"/>
        <pc:sldMkLst>
          <pc:docMk/>
          <pc:sldMk cId="1676034403" sldId="740"/>
        </pc:sldMkLst>
        <pc:spChg chg="mod">
          <ac:chgData name="Hilde Møller" userId="S::himoa013@osloskolen.no::fdce9490-0c49-44dc-b526-ca855ba4cc7b" providerId="AD" clId="Web-{5D2B97BE-FE16-474C-F0AF-54CE43C5B28B}" dt="2026-09-21T13:04:01.966" v="716" actId="20577"/>
          <ac:spMkLst>
            <pc:docMk/>
            <pc:sldMk cId="1676034403" sldId="740"/>
            <ac:spMk id="2" creationId="{9F664E9B-0F3C-EB2D-302A-43D6ADDEAE9A}"/>
          </ac:spMkLst>
        </pc:spChg>
        <pc:spChg chg="mod">
          <ac:chgData name="Hilde Møller" userId="S::himoa013@osloskolen.no::fdce9490-0c49-44dc-b526-ca855ba4cc7b" providerId="AD" clId="Web-{5D2B97BE-FE16-474C-F0AF-54CE43C5B28B}" dt="2026-09-21T13:07:00.457" v="844" actId="20577"/>
          <ac:spMkLst>
            <pc:docMk/>
            <pc:sldMk cId="1676034403" sldId="740"/>
            <ac:spMk id="3" creationId="{B06C88AC-0A9C-33EA-104E-18562665202E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54:27.605" v="408" actId="14100"/>
        <pc:sldMkLst>
          <pc:docMk/>
          <pc:sldMk cId="1583462493" sldId="772"/>
        </pc:sldMkLst>
        <pc:spChg chg="mod">
          <ac:chgData name="Hilde Møller" userId="S::himoa013@osloskolen.no::fdce9490-0c49-44dc-b526-ca855ba4cc7b" providerId="AD" clId="Web-{5D2B97BE-FE16-474C-F0AF-54CE43C5B28B}" dt="2026-09-21T12:53:03.852" v="394" actId="20577"/>
          <ac:spMkLst>
            <pc:docMk/>
            <pc:sldMk cId="1583462493" sldId="772"/>
            <ac:spMk id="2" creationId="{67F075AC-1371-A838-1E67-480F3D33A63E}"/>
          </ac:spMkLst>
        </pc:spChg>
        <pc:spChg chg="mod">
          <ac:chgData name="Hilde Møller" userId="S::himoa013@osloskolen.no::fdce9490-0c49-44dc-b526-ca855ba4cc7b" providerId="AD" clId="Web-{5D2B97BE-FE16-474C-F0AF-54CE43C5B28B}" dt="2026-09-21T12:53:55.323" v="404" actId="20577"/>
          <ac:spMkLst>
            <pc:docMk/>
            <pc:sldMk cId="1583462493" sldId="772"/>
            <ac:spMk id="4" creationId="{AF4854A6-F1F3-C0C5-BADD-05719D3ABC99}"/>
          </ac:spMkLst>
        </pc:spChg>
        <pc:spChg chg="mod">
          <ac:chgData name="Hilde Møller" userId="S::himoa013@osloskolen.no::fdce9490-0c49-44dc-b526-ca855ba4cc7b" providerId="AD" clId="Web-{5D2B97BE-FE16-474C-F0AF-54CE43C5B28B}" dt="2026-09-21T12:54:24.730" v="407" actId="14100"/>
          <ac:spMkLst>
            <pc:docMk/>
            <pc:sldMk cId="1583462493" sldId="772"/>
            <ac:spMk id="5" creationId="{1182A013-1F6A-0F5B-E8A4-EAF8DE528BAF}"/>
          </ac:spMkLst>
        </pc:spChg>
        <pc:spChg chg="mod">
          <ac:chgData name="Hilde Møller" userId="S::himoa013@osloskolen.no::fdce9490-0c49-44dc-b526-ca855ba4cc7b" providerId="AD" clId="Web-{5D2B97BE-FE16-474C-F0AF-54CE43C5B28B}" dt="2026-09-21T12:54:27.605" v="408" actId="14100"/>
          <ac:spMkLst>
            <pc:docMk/>
            <pc:sldMk cId="1583462493" sldId="772"/>
            <ac:spMk id="15" creationId="{21C038B8-861C-F855-80E4-DBF4B383F445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58:35.753" v="559" actId="20577"/>
        <pc:sldMkLst>
          <pc:docMk/>
          <pc:sldMk cId="2724601246" sldId="774"/>
        </pc:sldMkLst>
        <pc:spChg chg="mod">
          <ac:chgData name="Hilde Møller" userId="S::himoa013@osloskolen.no::fdce9490-0c49-44dc-b526-ca855ba4cc7b" providerId="AD" clId="Web-{5D2B97BE-FE16-474C-F0AF-54CE43C5B28B}" dt="2026-09-21T12:50:21.050" v="371" actId="20577"/>
          <ac:spMkLst>
            <pc:docMk/>
            <pc:sldMk cId="2724601246" sldId="774"/>
            <ac:spMk id="2" creationId="{4B89D13C-1586-87AD-EA46-930E0AAD24C3}"/>
          </ac:spMkLst>
        </pc:spChg>
        <pc:spChg chg="mod">
          <ac:chgData name="Hilde Møller" userId="S::himoa013@osloskolen.no::fdce9490-0c49-44dc-b526-ca855ba4cc7b" providerId="AD" clId="Web-{5D2B97BE-FE16-474C-F0AF-54CE43C5B28B}" dt="2026-09-21T12:58:35.753" v="559" actId="20577"/>
          <ac:spMkLst>
            <pc:docMk/>
            <pc:sldMk cId="2724601246" sldId="774"/>
            <ac:spMk id="5" creationId="{D09036CA-25A6-70CE-B8D5-058E27B05025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58:40.128" v="560" actId="20577"/>
        <pc:sldMkLst>
          <pc:docMk/>
          <pc:sldMk cId="1800972225" sldId="775"/>
        </pc:sldMkLst>
        <pc:spChg chg="mod">
          <ac:chgData name="Hilde Møller" userId="S::himoa013@osloskolen.no::fdce9490-0c49-44dc-b526-ca855ba4cc7b" providerId="AD" clId="Web-{5D2B97BE-FE16-474C-F0AF-54CE43C5B28B}" dt="2026-09-21T12:51:36.896" v="382" actId="1076"/>
          <ac:spMkLst>
            <pc:docMk/>
            <pc:sldMk cId="1800972225" sldId="775"/>
            <ac:spMk id="2" creationId="{29CB6958-4582-94C1-664C-D86548B1BB99}"/>
          </ac:spMkLst>
        </pc:spChg>
        <pc:spChg chg="mod">
          <ac:chgData name="Hilde Møller" userId="S::himoa013@osloskolen.no::fdce9490-0c49-44dc-b526-ca855ba4cc7b" providerId="AD" clId="Web-{5D2B97BE-FE16-474C-F0AF-54CE43C5B28B}" dt="2026-09-21T12:52:11.944" v="388" actId="20577"/>
          <ac:spMkLst>
            <pc:docMk/>
            <pc:sldMk cId="1800972225" sldId="775"/>
            <ac:spMk id="3" creationId="{9FAFCC1F-1612-C156-D718-AE67C84922E2}"/>
          </ac:spMkLst>
        </pc:spChg>
        <pc:spChg chg="mod">
          <ac:chgData name="Hilde Møller" userId="S::himoa013@osloskolen.no::fdce9490-0c49-44dc-b526-ca855ba4cc7b" providerId="AD" clId="Web-{5D2B97BE-FE16-474C-F0AF-54CE43C5B28B}" dt="2026-09-21T12:58:40.128" v="560" actId="20577"/>
          <ac:spMkLst>
            <pc:docMk/>
            <pc:sldMk cId="1800972225" sldId="775"/>
            <ac:spMk id="5" creationId="{FA6BEBF2-A451-5370-4C7C-BFD9D545C173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43:38.147" v="329" actId="20577"/>
        <pc:sldMkLst>
          <pc:docMk/>
          <pc:sldMk cId="2620782326" sldId="783"/>
        </pc:sldMkLst>
        <pc:spChg chg="mod">
          <ac:chgData name="Hilde Møller" userId="S::himoa013@osloskolen.no::fdce9490-0c49-44dc-b526-ca855ba4cc7b" providerId="AD" clId="Web-{5D2B97BE-FE16-474C-F0AF-54CE43C5B28B}" dt="2026-09-21T12:30:37.404" v="277" actId="1076"/>
          <ac:spMkLst>
            <pc:docMk/>
            <pc:sldMk cId="2620782326" sldId="783"/>
            <ac:spMk id="2" creationId="{BB54C2C5-29A8-D972-B8F0-AF2999CCDF0B}"/>
          </ac:spMkLst>
        </pc:spChg>
        <pc:spChg chg="mod">
          <ac:chgData name="Hilde Møller" userId="S::himoa013@osloskolen.no::fdce9490-0c49-44dc-b526-ca855ba4cc7b" providerId="AD" clId="Web-{5D2B97BE-FE16-474C-F0AF-54CE43C5B28B}" dt="2026-09-21T12:43:38.147" v="329" actId="20577"/>
          <ac:spMkLst>
            <pc:docMk/>
            <pc:sldMk cId="2620782326" sldId="783"/>
            <ac:spMk id="5" creationId="{C774E170-1DAA-051B-D458-7FB6CBFFE193}"/>
          </ac:spMkLst>
        </pc:spChg>
        <pc:graphicFrameChg chg="mod modGraphic">
          <ac:chgData name="Hilde Møller" userId="S::himoa013@osloskolen.no::fdce9490-0c49-44dc-b526-ca855ba4cc7b" providerId="AD" clId="Web-{5D2B97BE-FE16-474C-F0AF-54CE43C5B28B}" dt="2026-09-21T11:40:34.115" v="34" actId="14100"/>
          <ac:graphicFrameMkLst>
            <pc:docMk/>
            <pc:sldMk cId="2620782326" sldId="783"/>
            <ac:graphicFrameMk id="20" creationId="{978DB201-5E27-883F-3278-61C62F34CBF0}"/>
          </ac:graphicFrameMkLst>
        </pc:graphicFrameChg>
      </pc:sldChg>
      <pc:sldChg chg="delSp modSp">
        <pc:chgData name="Hilde Møller" userId="S::himoa013@osloskolen.no::fdce9490-0c49-44dc-b526-ca855ba4cc7b" providerId="AD" clId="Web-{5D2B97BE-FE16-474C-F0AF-54CE43C5B28B}" dt="2026-09-21T13:08:42.305" v="860"/>
        <pc:sldMkLst>
          <pc:docMk/>
          <pc:sldMk cId="1534768778" sldId="784"/>
        </pc:sldMkLst>
        <pc:spChg chg="mod">
          <ac:chgData name="Hilde Møller" userId="S::himoa013@osloskolen.no::fdce9490-0c49-44dc-b526-ca855ba4cc7b" providerId="AD" clId="Web-{5D2B97BE-FE16-474C-F0AF-54CE43C5B28B}" dt="2026-09-21T12:58:08.799" v="551" actId="1076"/>
          <ac:spMkLst>
            <pc:docMk/>
            <pc:sldMk cId="1534768778" sldId="784"/>
            <ac:spMk id="2" creationId="{0732BBCE-7A97-CA8B-95FC-5F37737BF90A}"/>
          </ac:spMkLst>
        </pc:spChg>
        <pc:spChg chg="mod">
          <ac:chgData name="Hilde Møller" userId="S::himoa013@osloskolen.no::fdce9490-0c49-44dc-b526-ca855ba4cc7b" providerId="AD" clId="Web-{5D2B97BE-FE16-474C-F0AF-54CE43C5B28B}" dt="2026-09-21T12:57:42.049" v="545" actId="1076"/>
          <ac:spMkLst>
            <pc:docMk/>
            <pc:sldMk cId="1534768778" sldId="784"/>
            <ac:spMk id="3" creationId="{552B0E04-7576-1120-C599-A2FC465F83BB}"/>
          </ac:spMkLst>
        </pc:spChg>
        <pc:spChg chg="del mod">
          <ac:chgData name="Hilde Møller" userId="S::himoa013@osloskolen.no::fdce9490-0c49-44dc-b526-ca855ba4cc7b" providerId="AD" clId="Web-{5D2B97BE-FE16-474C-F0AF-54CE43C5B28B}" dt="2026-09-21T13:08:42.305" v="860"/>
          <ac:spMkLst>
            <pc:docMk/>
            <pc:sldMk cId="1534768778" sldId="784"/>
            <ac:spMk id="5" creationId="{B0C7A214-A244-0BD2-6175-06893AF0050D}"/>
          </ac:spMkLst>
        </pc:spChg>
      </pc:sldChg>
      <pc:sldChg chg="modSp ord">
        <pc:chgData name="Hilde Møller" userId="S::himoa013@osloskolen.no::fdce9490-0c49-44dc-b526-ca855ba4cc7b" providerId="AD" clId="Web-{5D2B97BE-FE16-474C-F0AF-54CE43C5B28B}" dt="2026-09-21T12:47:08.810" v="355"/>
        <pc:sldMkLst>
          <pc:docMk/>
          <pc:sldMk cId="34699674" sldId="785"/>
        </pc:sldMkLst>
        <pc:spChg chg="mod">
          <ac:chgData name="Hilde Møller" userId="S::himoa013@osloskolen.no::fdce9490-0c49-44dc-b526-ca855ba4cc7b" providerId="AD" clId="Web-{5D2B97BE-FE16-474C-F0AF-54CE43C5B28B}" dt="2026-09-21T12:46:08.605" v="353" actId="20577"/>
          <ac:spMkLst>
            <pc:docMk/>
            <pc:sldMk cId="34699674" sldId="785"/>
            <ac:spMk id="2" creationId="{B25A3899-2175-4DD5-5ECD-8679F8E93111}"/>
          </ac:spMkLst>
        </pc:spChg>
        <pc:graphicFrameChg chg="mod modGraphic">
          <ac:chgData name="Hilde Møller" userId="S::himoa013@osloskolen.no::fdce9490-0c49-44dc-b526-ca855ba4cc7b" providerId="AD" clId="Web-{5D2B97BE-FE16-474C-F0AF-54CE43C5B28B}" dt="2026-09-21T12:46:01.776" v="351"/>
          <ac:graphicFrameMkLst>
            <pc:docMk/>
            <pc:sldMk cId="34699674" sldId="785"/>
            <ac:graphicFrameMk id="7" creationId="{6CB0EF7E-7064-2989-5848-B9F07922E247}"/>
          </ac:graphicFrameMkLst>
        </pc:graphicFrameChg>
      </pc:sldChg>
      <pc:sldChg chg="modSp">
        <pc:chgData name="Hilde Møller" userId="S::himoa013@osloskolen.no::fdce9490-0c49-44dc-b526-ca855ba4cc7b" providerId="AD" clId="Web-{5D2B97BE-FE16-474C-F0AF-54CE43C5B28B}" dt="2026-09-21T12:21:39.810" v="170" actId="20577"/>
        <pc:sldMkLst>
          <pc:docMk/>
          <pc:sldMk cId="3385819027" sldId="786"/>
        </pc:sldMkLst>
        <pc:spChg chg="mod">
          <ac:chgData name="Hilde Møller" userId="S::himoa013@osloskolen.no::fdce9490-0c49-44dc-b526-ca855ba4cc7b" providerId="AD" clId="Web-{5D2B97BE-FE16-474C-F0AF-54CE43C5B28B}" dt="2026-09-21T12:21:39.810" v="170" actId="20577"/>
          <ac:spMkLst>
            <pc:docMk/>
            <pc:sldMk cId="3385819027" sldId="786"/>
            <ac:spMk id="2" creationId="{9B5876A9-9EF5-DDB8-1A7D-CBD501F2840E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58:30.675" v="558" actId="20577"/>
        <pc:sldMkLst>
          <pc:docMk/>
          <pc:sldMk cId="3530568667" sldId="787"/>
        </pc:sldMkLst>
        <pc:spChg chg="mod">
          <ac:chgData name="Hilde Møller" userId="S::himoa013@osloskolen.no::fdce9490-0c49-44dc-b526-ca855ba4cc7b" providerId="AD" clId="Web-{5D2B97BE-FE16-474C-F0AF-54CE43C5B28B}" dt="2026-09-21T12:58:30.675" v="558" actId="20577"/>
          <ac:spMkLst>
            <pc:docMk/>
            <pc:sldMk cId="3530568667" sldId="787"/>
            <ac:spMk id="5" creationId="{498E0FDF-7EAA-DA29-E387-89B52C2DCB86}"/>
          </ac:spMkLst>
        </pc:spChg>
      </pc:sldChg>
      <pc:sldChg chg="delSp modSp ord">
        <pc:chgData name="Hilde Møller" userId="S::himoa013@osloskolen.no::fdce9490-0c49-44dc-b526-ca855ba4cc7b" providerId="AD" clId="Web-{5D2B97BE-FE16-474C-F0AF-54CE43C5B28B}" dt="2026-09-21T13:10:59.137" v="883" actId="20577"/>
        <pc:sldMkLst>
          <pc:docMk/>
          <pc:sldMk cId="1430713806" sldId="788"/>
        </pc:sldMkLst>
        <pc:spChg chg="mod">
          <ac:chgData name="Hilde Møller" userId="S::himoa013@osloskolen.no::fdce9490-0c49-44dc-b526-ca855ba4cc7b" providerId="AD" clId="Web-{5D2B97BE-FE16-474C-F0AF-54CE43C5B28B}" dt="2026-09-21T13:10:59.137" v="883" actId="20577"/>
          <ac:spMkLst>
            <pc:docMk/>
            <pc:sldMk cId="1430713806" sldId="788"/>
            <ac:spMk id="2" creationId="{F7602ADA-E045-A7C7-8447-87DEE8D59060}"/>
          </ac:spMkLst>
        </pc:spChg>
        <pc:spChg chg="mod">
          <ac:chgData name="Hilde Møller" userId="S::himoa013@osloskolen.no::fdce9490-0c49-44dc-b526-ca855ba4cc7b" providerId="AD" clId="Web-{5D2B97BE-FE16-474C-F0AF-54CE43C5B28B}" dt="2026-09-21T13:09:50.244" v="873" actId="14100"/>
          <ac:spMkLst>
            <pc:docMk/>
            <pc:sldMk cId="1430713806" sldId="788"/>
            <ac:spMk id="3" creationId="{2412CC24-2AD2-CEE7-1FE9-C9AAC992DDD6}"/>
          </ac:spMkLst>
        </pc:spChg>
        <pc:spChg chg="del mod">
          <ac:chgData name="Hilde Møller" userId="S::himoa013@osloskolen.no::fdce9490-0c49-44dc-b526-ca855ba4cc7b" providerId="AD" clId="Web-{5D2B97BE-FE16-474C-F0AF-54CE43C5B28B}" dt="2026-09-21T13:10:48.840" v="874"/>
          <ac:spMkLst>
            <pc:docMk/>
            <pc:sldMk cId="1430713806" sldId="788"/>
            <ac:spMk id="5" creationId="{53C87E3D-80E1-5E1F-E336-9D0B6DB84125}"/>
          </ac:spMkLst>
        </pc:spChg>
      </pc:sldChg>
      <pc:sldChg chg="delSp modSp">
        <pc:chgData name="Hilde Møller" userId="S::himoa013@osloskolen.no::fdce9490-0c49-44dc-b526-ca855ba4cc7b" providerId="AD" clId="Web-{5D2B97BE-FE16-474C-F0AF-54CE43C5B28B}" dt="2026-09-21T13:11:09.340" v="885"/>
        <pc:sldMkLst>
          <pc:docMk/>
          <pc:sldMk cId="4026857571" sldId="789"/>
        </pc:sldMkLst>
        <pc:spChg chg="del mod">
          <ac:chgData name="Hilde Møller" userId="S::himoa013@osloskolen.no::fdce9490-0c49-44dc-b526-ca855ba4cc7b" providerId="AD" clId="Web-{5D2B97BE-FE16-474C-F0AF-54CE43C5B28B}" dt="2026-09-21T13:11:09.340" v="885"/>
          <ac:spMkLst>
            <pc:docMk/>
            <pc:sldMk cId="4026857571" sldId="789"/>
            <ac:spMk id="5" creationId="{29FEB2C0-A1F7-6A84-18C6-79193F5393B9}"/>
          </ac:spMkLst>
        </pc:spChg>
      </pc:sldChg>
      <pc:sldChg chg="modSp">
        <pc:chgData name="Hilde Møller" userId="S::himoa013@osloskolen.no::fdce9490-0c49-44dc-b526-ca855ba4cc7b" providerId="AD" clId="Web-{5D2B97BE-FE16-474C-F0AF-54CE43C5B28B}" dt="2026-09-21T12:44:35.665" v="339" actId="20577"/>
        <pc:sldMkLst>
          <pc:docMk/>
          <pc:sldMk cId="2965427263" sldId="793"/>
        </pc:sldMkLst>
        <pc:spChg chg="mod">
          <ac:chgData name="Hilde Møller" userId="S::himoa013@osloskolen.no::fdce9490-0c49-44dc-b526-ca855ba4cc7b" providerId="AD" clId="Web-{5D2B97BE-FE16-474C-F0AF-54CE43C5B28B}" dt="2026-09-21T12:44:35.665" v="339" actId="20577"/>
          <ac:spMkLst>
            <pc:docMk/>
            <pc:sldMk cId="2965427263" sldId="793"/>
            <ac:spMk id="2" creationId="{CBF0F06F-D346-5EA4-7A87-1D1F5D1E05D8}"/>
          </ac:spMkLst>
        </pc:spChg>
      </pc:sldChg>
      <pc:sldChg chg="addSp delSp modSp">
        <pc:chgData name="Hilde Møller" userId="S::himoa013@osloskolen.no::fdce9490-0c49-44dc-b526-ca855ba4cc7b" providerId="AD" clId="Web-{5D2B97BE-FE16-474C-F0AF-54CE43C5B28B}" dt="2026-09-21T12:43:34.444" v="328" actId="20577"/>
        <pc:sldMkLst>
          <pc:docMk/>
          <pc:sldMk cId="1726783940" sldId="794"/>
        </pc:sldMkLst>
        <pc:spChg chg="mod">
          <ac:chgData name="Hilde Møller" userId="S::himoa013@osloskolen.no::fdce9490-0c49-44dc-b526-ca855ba4cc7b" providerId="AD" clId="Web-{5D2B97BE-FE16-474C-F0AF-54CE43C5B28B}" dt="2026-09-21T11:46:37.393" v="76" actId="1076"/>
          <ac:spMkLst>
            <pc:docMk/>
            <pc:sldMk cId="1726783940" sldId="794"/>
            <ac:spMk id="2" creationId="{BD6E57D8-C0AF-A3E5-2AF7-6DB2B13C01BD}"/>
          </ac:spMkLst>
        </pc:spChg>
        <pc:spChg chg="mod">
          <ac:chgData name="Hilde Møller" userId="S::himoa013@osloskolen.no::fdce9490-0c49-44dc-b526-ca855ba4cc7b" providerId="AD" clId="Web-{5D2B97BE-FE16-474C-F0AF-54CE43C5B28B}" dt="2026-09-21T12:43:34.444" v="328" actId="20577"/>
          <ac:spMkLst>
            <pc:docMk/>
            <pc:sldMk cId="1726783940" sldId="794"/>
            <ac:spMk id="5" creationId="{06408B5E-2222-32E4-7824-4294469EE35B}"/>
          </ac:spMkLst>
        </pc:spChg>
        <pc:spChg chg="add del mod">
          <ac:chgData name="Hilde Møller" userId="S::himoa013@osloskolen.no::fdce9490-0c49-44dc-b526-ca855ba4cc7b" providerId="AD" clId="Web-{5D2B97BE-FE16-474C-F0AF-54CE43C5B28B}" dt="2026-09-21T11:43:34.981" v="50"/>
          <ac:spMkLst>
            <pc:docMk/>
            <pc:sldMk cId="1726783940" sldId="794"/>
            <ac:spMk id="73" creationId="{0B8292CA-ABBF-216C-72B8-C6C6E86A16C0}"/>
          </ac:spMkLst>
        </pc:spChg>
        <pc:graphicFrameChg chg="add del mod modGraphic">
          <ac:chgData name="Hilde Møller" userId="S::himoa013@osloskolen.no::fdce9490-0c49-44dc-b526-ca855ba4cc7b" providerId="AD" clId="Web-{5D2B97BE-FE16-474C-F0AF-54CE43C5B28B}" dt="2026-09-21T12:34:45.240" v="290" actId="20577"/>
          <ac:graphicFrameMkLst>
            <pc:docMk/>
            <pc:sldMk cId="1726783940" sldId="794"/>
            <ac:graphicFrameMk id="7" creationId="{E9A8D194-55C7-E50F-517A-6CC44CC6B5D7}"/>
          </ac:graphicFrameMkLst>
        </pc:graphicFrameChg>
      </pc:sldChg>
      <pc:sldChg chg="modSp del mod setBg">
        <pc:chgData name="Hilde Møller" userId="S::himoa013@osloskolen.no::fdce9490-0c49-44dc-b526-ca855ba4cc7b" providerId="AD" clId="Web-{5D2B97BE-FE16-474C-F0AF-54CE43C5B28B}" dt="2026-09-21T12:19:58.119" v="163"/>
        <pc:sldMkLst>
          <pc:docMk/>
          <pc:sldMk cId="497797957" sldId="796"/>
        </pc:sldMkLst>
        <pc:spChg chg="mod">
          <ac:chgData name="Hilde Møller" userId="S::himoa013@osloskolen.no::fdce9490-0c49-44dc-b526-ca855ba4cc7b" providerId="AD" clId="Web-{5D2B97BE-FE16-474C-F0AF-54CE43C5B28B}" dt="2026-09-21T11:57:29.196" v="143" actId="14100"/>
          <ac:spMkLst>
            <pc:docMk/>
            <pc:sldMk cId="497797957" sldId="796"/>
            <ac:spMk id="8" creationId="{0957B79A-384B-9737-1F5D-E3F1CE755209}"/>
          </ac:spMkLst>
        </pc:spChg>
        <pc:picChg chg="mod">
          <ac:chgData name="Hilde Møller" userId="S::himoa013@osloskolen.no::fdce9490-0c49-44dc-b526-ca855ba4cc7b" providerId="AD" clId="Web-{5D2B97BE-FE16-474C-F0AF-54CE43C5B28B}" dt="2026-09-21T12:17:23.427" v="144" actId="14100"/>
          <ac:picMkLst>
            <pc:docMk/>
            <pc:sldMk cId="497797957" sldId="796"/>
            <ac:picMk id="7" creationId="{CB8A3F3A-B845-D9B7-94F0-D77BF3DA99A4}"/>
          </ac:picMkLst>
        </pc:picChg>
      </pc:sldChg>
      <pc:sldChg chg="addSp delSp modSp new del">
        <pc:chgData name="Hilde Møller" userId="S::himoa013@osloskolen.no::fdce9490-0c49-44dc-b526-ca855ba4cc7b" providerId="AD" clId="Web-{5D2B97BE-FE16-474C-F0AF-54CE43C5B28B}" dt="2026-09-21T13:08:32.351" v="859"/>
        <pc:sldMkLst>
          <pc:docMk/>
          <pc:sldMk cId="3227018248" sldId="797"/>
        </pc:sldMkLst>
        <pc:spChg chg="del">
          <ac:chgData name="Hilde Møller" userId="S::himoa013@osloskolen.no::fdce9490-0c49-44dc-b526-ca855ba4cc7b" providerId="AD" clId="Web-{5D2B97BE-FE16-474C-F0AF-54CE43C5B28B}" dt="2026-09-21T12:17:38.583" v="146"/>
          <ac:spMkLst>
            <pc:docMk/>
            <pc:sldMk cId="3227018248" sldId="797"/>
            <ac:spMk id="2" creationId="{16842B96-B179-64F8-6ACD-570F85039A51}"/>
          </ac:spMkLst>
        </pc:spChg>
        <pc:spChg chg="del">
          <ac:chgData name="Hilde Møller" userId="S::himoa013@osloskolen.no::fdce9490-0c49-44dc-b526-ca855ba4cc7b" providerId="AD" clId="Web-{5D2B97BE-FE16-474C-F0AF-54CE43C5B28B}" dt="2026-09-21T12:17:42.005" v="147"/>
          <ac:spMkLst>
            <pc:docMk/>
            <pc:sldMk cId="3227018248" sldId="797"/>
            <ac:spMk id="3" creationId="{79288E00-9DB0-80EC-D1DB-B23C3D6AE6A9}"/>
          </ac:spMkLst>
        </pc:spChg>
        <pc:spChg chg="add del mod">
          <ac:chgData name="Hilde Møller" userId="S::himoa013@osloskolen.no::fdce9490-0c49-44dc-b526-ca855ba4cc7b" providerId="AD" clId="Web-{5D2B97BE-FE16-474C-F0AF-54CE43C5B28B}" dt="2026-09-21T12:18:14.881" v="152"/>
          <ac:spMkLst>
            <pc:docMk/>
            <pc:sldMk cId="3227018248" sldId="797"/>
            <ac:spMk id="6" creationId="{54A3A838-AA25-3FA7-8076-1A5F9F16ECDE}"/>
          </ac:spMkLst>
        </pc:spChg>
        <pc:picChg chg="add del mod">
          <ac:chgData name="Hilde Møller" userId="S::himoa013@osloskolen.no::fdce9490-0c49-44dc-b526-ca855ba4cc7b" providerId="AD" clId="Web-{5D2B97BE-FE16-474C-F0AF-54CE43C5B28B}" dt="2026-09-21T12:19:04.899" v="158"/>
          <ac:picMkLst>
            <pc:docMk/>
            <pc:sldMk cId="3227018248" sldId="797"/>
            <ac:picMk id="7" creationId="{0EB75457-F119-350B-3AF3-3042A685E96D}"/>
          </ac:picMkLst>
        </pc:picChg>
        <pc:picChg chg="add mod">
          <ac:chgData name="Hilde Møller" userId="S::himoa013@osloskolen.no::fdce9490-0c49-44dc-b526-ca855ba4cc7b" providerId="AD" clId="Web-{5D2B97BE-FE16-474C-F0AF-54CE43C5B28B}" dt="2026-09-21T12:21:16.356" v="168" actId="1076"/>
          <ac:picMkLst>
            <pc:docMk/>
            <pc:sldMk cId="3227018248" sldId="797"/>
            <ac:picMk id="8" creationId="{96E49C61-2007-4836-A4CC-0ED49370D267}"/>
          </ac:picMkLst>
        </pc:picChg>
        <pc:picChg chg="add del mod">
          <ac:chgData name="Hilde Møller" userId="S::himoa013@osloskolen.no::fdce9490-0c49-44dc-b526-ca855ba4cc7b" providerId="AD" clId="Web-{5D2B97BE-FE16-474C-F0AF-54CE43C5B28B}" dt="2026-09-21T13:07:19.239" v="845"/>
          <ac:picMkLst>
            <pc:docMk/>
            <pc:sldMk cId="3227018248" sldId="797"/>
            <ac:picMk id="9" creationId="{637FA90F-4B44-9529-919A-8045DF94C972}"/>
          </ac:picMkLst>
        </pc:picChg>
      </pc:sldChg>
    </pc:docChg>
  </pc:docChgLst>
  <pc:docChgLst>
    <pc:chgData name="Hilde Møller" userId="S::himoa013@osloskolen.no::fdce9490-0c49-44dc-b526-ca855ba4cc7b" providerId="AD" clId="Web-{4F8BBB90-4B45-1375-7F20-A87921824118}"/>
    <pc:docChg chg="modSld">
      <pc:chgData name="Hilde Møller" userId="S::himoa013@osloskolen.no::fdce9490-0c49-44dc-b526-ca855ba4cc7b" providerId="AD" clId="Web-{4F8BBB90-4B45-1375-7F20-A87921824118}" dt="2026-09-22T10:31:10.152" v="676" actId="20577"/>
      <pc:docMkLst>
        <pc:docMk/>
      </pc:docMkLst>
      <pc:sldChg chg="modSp">
        <pc:chgData name="Hilde Møller" userId="S::himoa013@osloskolen.no::fdce9490-0c49-44dc-b526-ca855ba4cc7b" providerId="AD" clId="Web-{4F8BBB90-4B45-1375-7F20-A87921824118}" dt="2026-09-22T10:31:10.152" v="676" actId="20577"/>
        <pc:sldMkLst>
          <pc:docMk/>
          <pc:sldMk cId="34699674" sldId="785"/>
        </pc:sldMkLst>
        <pc:spChg chg="mod">
          <ac:chgData name="Hilde Møller" userId="S::himoa013@osloskolen.no::fdce9490-0c49-44dc-b526-ca855ba4cc7b" providerId="AD" clId="Web-{4F8BBB90-4B45-1375-7F20-A87921824118}" dt="2026-09-22T10:28:04.746" v="605" actId="1076"/>
          <ac:spMkLst>
            <pc:docMk/>
            <pc:sldMk cId="34699674" sldId="785"/>
            <ac:spMk id="2" creationId="{B25A3899-2175-4DD5-5ECD-8679F8E93111}"/>
          </ac:spMkLst>
        </pc:spChg>
        <pc:graphicFrameChg chg="modGraphic">
          <ac:chgData name="Hilde Møller" userId="S::himoa013@osloskolen.no::fdce9490-0c49-44dc-b526-ca855ba4cc7b" providerId="AD" clId="Web-{4F8BBB90-4B45-1375-7F20-A87921824118}" dt="2026-09-22T10:31:10.152" v="676" actId="20577"/>
          <ac:graphicFrameMkLst>
            <pc:docMk/>
            <pc:sldMk cId="34699674" sldId="785"/>
            <ac:graphicFrameMk id="7" creationId="{6CB0EF7E-7064-2989-5848-B9F07922E247}"/>
          </ac:graphicFrameMkLst>
        </pc:graphicFrameChg>
      </pc:sldChg>
      <pc:sldChg chg="modSp">
        <pc:chgData name="Hilde Møller" userId="S::himoa013@osloskolen.no::fdce9490-0c49-44dc-b526-ca855ba4cc7b" providerId="AD" clId="Web-{4F8BBB90-4B45-1375-7F20-A87921824118}" dt="2026-09-22T10:25:56.700" v="571" actId="14100"/>
        <pc:sldMkLst>
          <pc:docMk/>
          <pc:sldMk cId="2645608944" sldId="795"/>
        </pc:sldMkLst>
        <pc:spChg chg="mod">
          <ac:chgData name="Hilde Møller" userId="S::himoa013@osloskolen.no::fdce9490-0c49-44dc-b526-ca855ba4cc7b" providerId="AD" clId="Web-{4F8BBB90-4B45-1375-7F20-A87921824118}" dt="2026-09-22T10:25:53.372" v="570" actId="20577"/>
          <ac:spMkLst>
            <pc:docMk/>
            <pc:sldMk cId="2645608944" sldId="795"/>
            <ac:spMk id="6" creationId="{06FFF5D7-3A71-0B18-1D12-823321F7E711}"/>
          </ac:spMkLst>
        </pc:spChg>
        <pc:picChg chg="mod">
          <ac:chgData name="Hilde Møller" userId="S::himoa013@osloskolen.no::fdce9490-0c49-44dc-b526-ca855ba4cc7b" providerId="AD" clId="Web-{4F8BBB90-4B45-1375-7F20-A87921824118}" dt="2026-09-22T10:25:56.700" v="571" actId="14100"/>
          <ac:picMkLst>
            <pc:docMk/>
            <pc:sldMk cId="2645608944" sldId="795"/>
            <ac:picMk id="7" creationId="{577D7268-F371-E267-47A0-9DD8663C0237}"/>
          </ac:picMkLst>
        </pc:picChg>
      </pc:sldChg>
      <pc:sldChg chg="addSp delSp modSp mod modClrScheme chgLayout">
        <pc:chgData name="Hilde Møller" userId="S::himoa013@osloskolen.no::fdce9490-0c49-44dc-b526-ca855ba4cc7b" providerId="AD" clId="Web-{4F8BBB90-4B45-1375-7F20-A87921824118}" dt="2026-09-22T10:22:05.638" v="559" actId="1076"/>
        <pc:sldMkLst>
          <pc:docMk/>
          <pc:sldMk cId="1110874867" sldId="796"/>
        </pc:sldMkLst>
        <pc:spChg chg="add mod">
          <ac:chgData name="Hilde Møller" userId="S::himoa013@osloskolen.no::fdce9490-0c49-44dc-b526-ca855ba4cc7b" providerId="AD" clId="Web-{4F8BBB90-4B45-1375-7F20-A87921824118}" dt="2026-09-22T10:20:05.873" v="547" actId="20577"/>
          <ac:spMkLst>
            <pc:docMk/>
            <pc:sldMk cId="1110874867" sldId="796"/>
            <ac:spMk id="3" creationId="{4F2CEAE9-3803-E57C-DB08-144521F9FACE}"/>
          </ac:spMkLst>
        </pc:spChg>
        <pc:spChg chg="mod ord">
          <ac:chgData name="Hilde Møller" userId="S::himoa013@osloskolen.no::fdce9490-0c49-44dc-b526-ca855ba4cc7b" providerId="AD" clId="Web-{4F8BBB90-4B45-1375-7F20-A87921824118}" dt="2026-09-22T10:09:59.468" v="415"/>
          <ac:spMkLst>
            <pc:docMk/>
            <pc:sldMk cId="1110874867" sldId="796"/>
            <ac:spMk id="4" creationId="{178FE135-6CC6-081D-3E85-186FC314EA90}"/>
          </ac:spMkLst>
        </pc:spChg>
        <pc:spChg chg="add del mod ord">
          <ac:chgData name="Hilde Møller" userId="S::himoa013@osloskolen.no::fdce9490-0c49-44dc-b526-ca855ba4cc7b" providerId="AD" clId="Web-{4F8BBB90-4B45-1375-7F20-A87921824118}" dt="2026-09-22T10:10:10.766" v="417"/>
          <ac:spMkLst>
            <pc:docMk/>
            <pc:sldMk cId="1110874867" sldId="796"/>
            <ac:spMk id="5" creationId="{87740B88-7F11-7B8A-5377-CB7D59A86064}"/>
          </ac:spMkLst>
        </pc:spChg>
        <pc:spChg chg="mod">
          <ac:chgData name="Hilde Møller" userId="S::himoa013@osloskolen.no::fdce9490-0c49-44dc-b526-ca855ba4cc7b" providerId="AD" clId="Web-{4F8BBB90-4B45-1375-7F20-A87921824118}" dt="2026-09-22T10:10:15.109" v="418" actId="1076"/>
          <ac:spMkLst>
            <pc:docMk/>
            <pc:sldMk cId="1110874867" sldId="796"/>
            <ac:spMk id="6" creationId="{4B89D13C-1586-87AD-EA46-930E0AAD24C3}"/>
          </ac:spMkLst>
        </pc:spChg>
        <pc:spChg chg="del">
          <ac:chgData name="Hilde Møller" userId="S::himoa013@osloskolen.no::fdce9490-0c49-44dc-b526-ca855ba4cc7b" providerId="AD" clId="Web-{4F8BBB90-4B45-1375-7F20-A87921824118}" dt="2026-09-22T10:02:49.595" v="0"/>
          <ac:spMkLst>
            <pc:docMk/>
            <pc:sldMk cId="1110874867" sldId="796"/>
            <ac:spMk id="8" creationId="{C1771E9E-0A6B-924E-9F8E-D1F8E59255C3}"/>
          </ac:spMkLst>
        </pc:spChg>
        <pc:spChg chg="add mod ord">
          <ac:chgData name="Hilde Møller" userId="S::himoa013@osloskolen.no::fdce9490-0c49-44dc-b526-ca855ba4cc7b" providerId="AD" clId="Web-{4F8BBB90-4B45-1375-7F20-A87921824118}" dt="2026-09-22T10:21:26.607" v="550" actId="1076"/>
          <ac:spMkLst>
            <pc:docMk/>
            <pc:sldMk cId="1110874867" sldId="796"/>
            <ac:spMk id="9" creationId="{F034E115-C94B-6D88-3DB2-576F61FE4CE4}"/>
          </ac:spMkLst>
        </pc:spChg>
        <pc:spChg chg="add del">
          <ac:chgData name="Hilde Møller" userId="S::himoa013@osloskolen.no::fdce9490-0c49-44dc-b526-ca855ba4cc7b" providerId="AD" clId="Web-{4F8BBB90-4B45-1375-7F20-A87921824118}" dt="2026-09-22T10:15:15.155" v="482"/>
          <ac:spMkLst>
            <pc:docMk/>
            <pc:sldMk cId="1110874867" sldId="796"/>
            <ac:spMk id="13" creationId="{3216F212-5B60-47C8-FD5A-45389CD20C5E}"/>
          </ac:spMkLst>
        </pc:spChg>
        <pc:spChg chg="add">
          <ac:chgData name="Hilde Møller" userId="S::himoa013@osloskolen.no::fdce9490-0c49-44dc-b526-ca855ba4cc7b" providerId="AD" clId="Web-{4F8BBB90-4B45-1375-7F20-A87921824118}" dt="2026-09-22T10:15:32.687" v="485"/>
          <ac:spMkLst>
            <pc:docMk/>
            <pc:sldMk cId="1110874867" sldId="796"/>
            <ac:spMk id="15" creationId="{BFBE7151-651E-9C84-D9C6-F54819EDBBD7}"/>
          </ac:spMkLst>
        </pc:spChg>
        <pc:spChg chg="add del">
          <ac:chgData name="Hilde Møller" userId="S::himoa013@osloskolen.no::fdce9490-0c49-44dc-b526-ca855ba4cc7b" providerId="AD" clId="Web-{4F8BBB90-4B45-1375-7F20-A87921824118}" dt="2026-09-22T10:21:15.060" v="548"/>
          <ac:spMkLst>
            <pc:docMk/>
            <pc:sldMk cId="1110874867" sldId="796"/>
            <ac:spMk id="16" creationId="{525C92FA-E966-FBE3-9F95-15DACED8F008}"/>
          </ac:spMkLst>
        </pc:spChg>
        <pc:spChg chg="add del mod">
          <ac:chgData name="Hilde Møller" userId="S::himoa013@osloskolen.no::fdce9490-0c49-44dc-b526-ca855ba4cc7b" providerId="AD" clId="Web-{4F8BBB90-4B45-1375-7F20-A87921824118}" dt="2026-09-22T10:15:57.530" v="489"/>
          <ac:spMkLst>
            <pc:docMk/>
            <pc:sldMk cId="1110874867" sldId="796"/>
            <ac:spMk id="17" creationId="{CA0A3FE1-FB9F-EF30-C519-A0AD226524BF}"/>
          </ac:spMkLst>
        </pc:spChg>
        <pc:spChg chg="add del">
          <ac:chgData name="Hilde Møller" userId="S::himoa013@osloskolen.no::fdce9490-0c49-44dc-b526-ca855ba4cc7b" providerId="AD" clId="Web-{4F8BBB90-4B45-1375-7F20-A87921824118}" dt="2026-09-22T10:16:03.452" v="491"/>
          <ac:spMkLst>
            <pc:docMk/>
            <pc:sldMk cId="1110874867" sldId="796"/>
            <ac:spMk id="18" creationId="{CA0A3FE1-FB9F-EF30-C519-A0AD226524BF}"/>
          </ac:spMkLst>
        </pc:spChg>
        <pc:spChg chg="add mod">
          <ac:chgData name="Hilde Møller" userId="S::himoa013@osloskolen.no::fdce9490-0c49-44dc-b526-ca855ba4cc7b" providerId="AD" clId="Web-{4F8BBB90-4B45-1375-7F20-A87921824118}" dt="2026-09-22T10:21:45.482" v="554" actId="1076"/>
          <ac:spMkLst>
            <pc:docMk/>
            <pc:sldMk cId="1110874867" sldId="796"/>
            <ac:spMk id="19" creationId="{B721B13B-CCDE-E9EE-A534-E616C3E6048D}"/>
          </ac:spMkLst>
        </pc:spChg>
        <pc:spChg chg="add mod">
          <ac:chgData name="Hilde Møller" userId="S::himoa013@osloskolen.no::fdce9490-0c49-44dc-b526-ca855ba4cc7b" providerId="AD" clId="Web-{4F8BBB90-4B45-1375-7F20-A87921824118}" dt="2026-09-22T10:21:49.825" v="555" actId="1076"/>
          <ac:spMkLst>
            <pc:docMk/>
            <pc:sldMk cId="1110874867" sldId="796"/>
            <ac:spMk id="20" creationId="{0B3C9E0D-BB19-2BFF-C9AB-B0F38A4F34C3}"/>
          </ac:spMkLst>
        </pc:spChg>
        <pc:spChg chg="add mod">
          <ac:chgData name="Hilde Møller" userId="S::himoa013@osloskolen.no::fdce9490-0c49-44dc-b526-ca855ba4cc7b" providerId="AD" clId="Web-{4F8BBB90-4B45-1375-7F20-A87921824118}" dt="2026-09-22T10:21:56.013" v="556" actId="1076"/>
          <ac:spMkLst>
            <pc:docMk/>
            <pc:sldMk cId="1110874867" sldId="796"/>
            <ac:spMk id="21" creationId="{9B4DAC7C-1017-3660-6EBC-929F33F75DD4}"/>
          </ac:spMkLst>
        </pc:spChg>
        <pc:picChg chg="mod ord">
          <ac:chgData name="Hilde Møller" userId="S::himoa013@osloskolen.no::fdce9490-0c49-44dc-b526-ca855ba4cc7b" providerId="AD" clId="Web-{4F8BBB90-4B45-1375-7F20-A87921824118}" dt="2026-09-22T10:22:05.638" v="559" actId="1076"/>
          <ac:picMkLst>
            <pc:docMk/>
            <pc:sldMk cId="1110874867" sldId="796"/>
            <ac:picMk id="7" creationId="{4DC1B73C-FD7A-DA33-6089-34B4FEF190CD}"/>
          </ac:picMkLst>
        </pc:picChg>
        <pc:picChg chg="add mod">
          <ac:chgData name="Hilde Møller" userId="S::himoa013@osloskolen.no::fdce9490-0c49-44dc-b526-ca855ba4cc7b" providerId="AD" clId="Web-{4F8BBB90-4B45-1375-7F20-A87921824118}" dt="2026-09-22T10:21:30.575" v="551" actId="1076"/>
          <ac:picMkLst>
            <pc:docMk/>
            <pc:sldMk cId="1110874867" sldId="796"/>
            <ac:picMk id="10" creationId="{81C6AFC2-C953-CC7D-50CE-6267CD8B0D7A}"/>
          </ac:picMkLst>
        </pc:picChg>
        <pc:picChg chg="add mod modCrop">
          <ac:chgData name="Hilde Møller" userId="S::himoa013@osloskolen.no::fdce9490-0c49-44dc-b526-ca855ba4cc7b" providerId="AD" clId="Web-{4F8BBB90-4B45-1375-7F20-A87921824118}" dt="2026-09-22T10:21:34.263" v="552" actId="1076"/>
          <ac:picMkLst>
            <pc:docMk/>
            <pc:sldMk cId="1110874867" sldId="796"/>
            <ac:picMk id="11" creationId="{9BE89933-04D5-6552-AB72-F51447F96375}"/>
          </ac:picMkLst>
        </pc:picChg>
        <pc:picChg chg="add mod">
          <ac:chgData name="Hilde Møller" userId="S::himoa013@osloskolen.no::fdce9490-0c49-44dc-b526-ca855ba4cc7b" providerId="AD" clId="Web-{4F8BBB90-4B45-1375-7F20-A87921824118}" dt="2026-09-22T10:21:58.403" v="557" actId="1076"/>
          <ac:picMkLst>
            <pc:docMk/>
            <pc:sldMk cId="1110874867" sldId="796"/>
            <ac:picMk id="12" creationId="{C506CBC7-5E22-0AB4-6A1A-FEEB3457E82A}"/>
          </ac:picMkLst>
        </pc:picChg>
        <pc:picChg chg="add del mod">
          <ac:chgData name="Hilde Møller" userId="S::himoa013@osloskolen.no::fdce9490-0c49-44dc-b526-ca855ba4cc7b" providerId="AD" clId="Web-{4F8BBB90-4B45-1375-7F20-A87921824118}" dt="2026-09-22T10:15:24.890" v="484"/>
          <ac:picMkLst>
            <pc:docMk/>
            <pc:sldMk cId="1110874867" sldId="796"/>
            <ac:picMk id="14" creationId="{CC3CEED0-4468-BB9E-0F11-569B43513A99}"/>
          </ac:picMkLst>
        </pc:picChg>
      </pc:sldChg>
    </pc:docChg>
  </pc:docChgLst>
  <pc:docChgLst>
    <pc:chgData name="Hilde Møller" userId="S::himoa013@osloskolen.no::fdce9490-0c49-44dc-b526-ca855ba4cc7b" providerId="AD" clId="Web-{00000000-0000-0000-0000-000000000000}"/>
    <pc:docChg chg="addSld modSld modSection">
      <pc:chgData name="Hilde Møller" userId="S::himoa013@osloskolen.no::fdce9490-0c49-44dc-b526-ca855ba4cc7b" providerId="AD" clId="Web-{00000000-0000-0000-0000-000000000000}" dt="2026-09-22T09:33:00.658" v="18"/>
      <pc:docMkLst>
        <pc:docMk/>
      </pc:docMkLst>
      <pc:sldChg chg="addSp delSp modSp">
        <pc:chgData name="Hilde Møller" userId="S::himoa013@osloskolen.no::fdce9490-0c49-44dc-b526-ca855ba4cc7b" providerId="AD" clId="Web-{00000000-0000-0000-0000-000000000000}" dt="2026-09-22T09:31:54.533" v="9"/>
        <pc:sldMkLst>
          <pc:docMk/>
          <pc:sldMk cId="2724601246" sldId="774"/>
        </pc:sldMkLst>
        <pc:spChg chg="del">
          <ac:chgData name="Hilde Møller" userId="S::himoa013@osloskolen.no::fdce9490-0c49-44dc-b526-ca855ba4cc7b" providerId="AD" clId="Web-{00000000-0000-0000-0000-000000000000}" dt="2026-09-22T09:31:33.017" v="4"/>
          <ac:spMkLst>
            <pc:docMk/>
            <pc:sldMk cId="2724601246" sldId="774"/>
            <ac:spMk id="2" creationId="{4B89D13C-1586-87AD-EA46-930E0AAD24C3}"/>
          </ac:spMkLst>
        </pc:spChg>
        <pc:spChg chg="del">
          <ac:chgData name="Hilde Møller" userId="S::himoa013@osloskolen.no::fdce9490-0c49-44dc-b526-ca855ba4cc7b" providerId="AD" clId="Web-{00000000-0000-0000-0000-000000000000}" dt="2026-09-22T09:30:59.548" v="0"/>
          <ac:spMkLst>
            <pc:docMk/>
            <pc:sldMk cId="2724601246" sldId="774"/>
            <ac:spMk id="3" creationId="{AD51BFF4-46DA-EF76-C6BD-CA5EAC2B8E43}"/>
          </ac:spMkLst>
        </pc:spChg>
        <pc:spChg chg="add mod">
          <ac:chgData name="Hilde Møller" userId="S::himoa013@osloskolen.no::fdce9490-0c49-44dc-b526-ca855ba4cc7b" providerId="AD" clId="Web-{00000000-0000-0000-0000-000000000000}" dt="2026-09-22T09:31:33.017" v="4"/>
          <ac:spMkLst>
            <pc:docMk/>
            <pc:sldMk cId="2724601246" sldId="774"/>
            <ac:spMk id="7" creationId="{79C598E2-94AD-09B2-E81A-D053BFE6D3D6}"/>
          </ac:spMkLst>
        </pc:spChg>
        <pc:spChg chg="add mod">
          <ac:chgData name="Hilde Møller" userId="S::himoa013@osloskolen.no::fdce9490-0c49-44dc-b526-ca855ba4cc7b" providerId="AD" clId="Web-{00000000-0000-0000-0000-000000000000}" dt="2026-09-22T09:31:54.533" v="9"/>
          <ac:spMkLst>
            <pc:docMk/>
            <pc:sldMk cId="2724601246" sldId="774"/>
            <ac:spMk id="9" creationId="{612CF4BB-7CAD-5D7F-A611-AD8B7F1D4D80}"/>
          </ac:spMkLst>
        </pc:spChg>
        <pc:picChg chg="add del mod ord">
          <ac:chgData name="Hilde Møller" userId="S::himoa013@osloskolen.no::fdce9490-0c49-44dc-b526-ca855ba4cc7b" providerId="AD" clId="Web-{00000000-0000-0000-0000-000000000000}" dt="2026-09-22T09:31:54.533" v="9"/>
          <ac:picMkLst>
            <pc:docMk/>
            <pc:sldMk cId="2724601246" sldId="774"/>
            <ac:picMk id="5" creationId="{7A99355D-A7C9-01B6-16B1-D131EA88F848}"/>
          </ac:picMkLst>
        </pc:picChg>
      </pc:sldChg>
      <pc:sldChg chg="addSp delSp modSp new">
        <pc:chgData name="Hilde Møller" userId="S::himoa013@osloskolen.no::fdce9490-0c49-44dc-b526-ca855ba4cc7b" providerId="AD" clId="Web-{00000000-0000-0000-0000-000000000000}" dt="2026-09-22T09:33:00.658" v="18"/>
        <pc:sldMkLst>
          <pc:docMk/>
          <pc:sldMk cId="1110874867" sldId="796"/>
        </pc:sldMkLst>
        <pc:spChg chg="del">
          <ac:chgData name="Hilde Møller" userId="S::himoa013@osloskolen.no::fdce9490-0c49-44dc-b526-ca855ba4cc7b" providerId="AD" clId="Web-{00000000-0000-0000-0000-000000000000}" dt="2026-09-22T09:31:41.173" v="6"/>
          <ac:spMkLst>
            <pc:docMk/>
            <pc:sldMk cId="1110874867" sldId="796"/>
            <ac:spMk id="2" creationId="{88872751-A914-6B21-DA68-1C8934ED7AC3}"/>
          </ac:spMkLst>
        </pc:spChg>
        <pc:spChg chg="del mod">
          <ac:chgData name="Hilde Møller" userId="S::himoa013@osloskolen.no::fdce9490-0c49-44dc-b526-ca855ba4cc7b" providerId="AD" clId="Web-{00000000-0000-0000-0000-000000000000}" dt="2026-09-22T09:31:57.892" v="10"/>
          <ac:spMkLst>
            <pc:docMk/>
            <pc:sldMk cId="1110874867" sldId="796"/>
            <ac:spMk id="3" creationId="{60652C33-BF23-87D7-64B0-667E25728FAD}"/>
          </ac:spMkLst>
        </pc:spChg>
        <pc:spChg chg="del mod">
          <ac:chgData name="Hilde Møller" userId="S::himoa013@osloskolen.no::fdce9490-0c49-44dc-b526-ca855ba4cc7b" providerId="AD" clId="Web-{00000000-0000-0000-0000-000000000000}" dt="2026-09-22T09:32:06.611" v="14"/>
          <ac:spMkLst>
            <pc:docMk/>
            <pc:sldMk cId="1110874867" sldId="796"/>
            <ac:spMk id="5" creationId="{66875EBE-4E63-D491-8F60-8AD036E6DA9A}"/>
          </ac:spMkLst>
        </pc:spChg>
        <pc:spChg chg="add">
          <ac:chgData name="Hilde Møller" userId="S::himoa013@osloskolen.no::fdce9490-0c49-44dc-b526-ca855ba4cc7b" providerId="AD" clId="Web-{00000000-0000-0000-0000-000000000000}" dt="2026-09-22T09:31:35.970" v="5"/>
          <ac:spMkLst>
            <pc:docMk/>
            <pc:sldMk cId="1110874867" sldId="796"/>
            <ac:spMk id="6" creationId="{4B89D13C-1586-87AD-EA46-930E0AAD24C3}"/>
          </ac:spMkLst>
        </pc:spChg>
        <pc:spChg chg="add mod">
          <ac:chgData name="Hilde Møller" userId="S::himoa013@osloskolen.no::fdce9490-0c49-44dc-b526-ca855ba4cc7b" providerId="AD" clId="Web-{00000000-0000-0000-0000-000000000000}" dt="2026-09-22T09:33:00.658" v="18"/>
          <ac:spMkLst>
            <pc:docMk/>
            <pc:sldMk cId="1110874867" sldId="796"/>
            <ac:spMk id="8" creationId="{C1771E9E-0A6B-924E-9F8E-D1F8E59255C3}"/>
          </ac:spMkLst>
        </pc:spChg>
        <pc:picChg chg="add mod ord modCrop">
          <ac:chgData name="Hilde Møller" userId="S::himoa013@osloskolen.no::fdce9490-0c49-44dc-b526-ca855ba4cc7b" providerId="AD" clId="Web-{00000000-0000-0000-0000-000000000000}" dt="2026-09-22T09:32:00.548" v="13" actId="1076"/>
          <ac:picMkLst>
            <pc:docMk/>
            <pc:sldMk cId="1110874867" sldId="796"/>
            <ac:picMk id="7" creationId="{4DC1B73C-FD7A-DA33-6089-34B4FEF190CD}"/>
          </ac:picMkLst>
        </pc:picChg>
      </pc:sldChg>
    </pc:docChg>
  </pc:docChgLst>
  <pc:docChgLst>
    <pc:chgData name="Rachid Sealiti" userId="efdc9364-2fe7-4aa5-bc5f-3a14b5425ed0" providerId="ADAL" clId="{217D4760-73B7-4CDB-8143-35E0ACD3A0A0}"/>
    <pc:docChg chg="undo custSel addSld delSld modSld sldOrd modSection">
      <pc:chgData name="Rachid Sealiti" userId="efdc9364-2fe7-4aa5-bc5f-3a14b5425ed0" providerId="ADAL" clId="{217D4760-73B7-4CDB-8143-35E0ACD3A0A0}" dt="2026-09-21T09:56:40.029" v="1514" actId="14100"/>
      <pc:docMkLst>
        <pc:docMk/>
      </pc:docMkLst>
      <pc:sldChg chg="modSp mod ord">
        <pc:chgData name="Rachid Sealiti" userId="efdc9364-2fe7-4aa5-bc5f-3a14b5425ed0" providerId="ADAL" clId="{217D4760-73B7-4CDB-8143-35E0ACD3A0A0}" dt="2026-09-21T07:26:05.759" v="1221"/>
        <pc:sldMkLst>
          <pc:docMk/>
          <pc:sldMk cId="553726541" sldId="256"/>
        </pc:sldMkLst>
        <pc:graphicFrameChg chg="mod modGraphic">
          <ac:chgData name="Rachid Sealiti" userId="efdc9364-2fe7-4aa5-bc5f-3a14b5425ed0" providerId="ADAL" clId="{217D4760-73B7-4CDB-8143-35E0ACD3A0A0}" dt="2026-09-21T07:25:56.143" v="1219" actId="20577"/>
          <ac:graphicFrameMkLst>
            <pc:docMk/>
            <pc:sldMk cId="553726541" sldId="256"/>
            <ac:graphicFrameMk id="83" creationId="{EDFA62C0-5984-09B1-B816-8AF993EC9758}"/>
          </ac:graphicFrameMkLst>
        </pc:graphicFrameChg>
      </pc:sldChg>
      <pc:sldChg chg="add ord">
        <pc:chgData name="Rachid Sealiti" userId="efdc9364-2fe7-4aa5-bc5f-3a14b5425ed0" providerId="ADAL" clId="{217D4760-73B7-4CDB-8143-35E0ACD3A0A0}" dt="2026-09-21T07:22:19.674" v="1180"/>
        <pc:sldMkLst>
          <pc:docMk/>
          <pc:sldMk cId="3455605892" sldId="259"/>
        </pc:sldMkLst>
      </pc:sldChg>
      <pc:sldChg chg="add ord">
        <pc:chgData name="Rachid Sealiti" userId="efdc9364-2fe7-4aa5-bc5f-3a14b5425ed0" providerId="ADAL" clId="{217D4760-73B7-4CDB-8143-35E0ACD3A0A0}" dt="2026-09-21T07:23:22.245" v="1191"/>
        <pc:sldMkLst>
          <pc:docMk/>
          <pc:sldMk cId="2543091309" sldId="260"/>
        </pc:sldMkLst>
      </pc:sldChg>
      <pc:sldChg chg="modSp add mod ord setBg">
        <pc:chgData name="Rachid Sealiti" userId="efdc9364-2fe7-4aa5-bc5f-3a14b5425ed0" providerId="ADAL" clId="{217D4760-73B7-4CDB-8143-35E0ACD3A0A0}" dt="2026-09-21T09:54:06.231" v="1468"/>
        <pc:sldMkLst>
          <pc:docMk/>
          <pc:sldMk cId="3034204994" sldId="412"/>
        </pc:sldMkLst>
        <pc:spChg chg="mod">
          <ac:chgData name="Rachid Sealiti" userId="efdc9364-2fe7-4aa5-bc5f-3a14b5425ed0" providerId="ADAL" clId="{217D4760-73B7-4CDB-8143-35E0ACD3A0A0}" dt="2026-09-21T09:48:54.495" v="1379" actId="27636"/>
          <ac:spMkLst>
            <pc:docMk/>
            <pc:sldMk cId="3034204994" sldId="412"/>
            <ac:spMk id="5" creationId="{B11361F0-88EA-E73C-7388-D6DC55A7C788}"/>
          </ac:spMkLst>
        </pc:spChg>
      </pc:sldChg>
      <pc:sldChg chg="del">
        <pc:chgData name="Rachid Sealiti" userId="efdc9364-2fe7-4aa5-bc5f-3a14b5425ed0" providerId="ADAL" clId="{217D4760-73B7-4CDB-8143-35E0ACD3A0A0}" dt="2026-09-21T09:55:48.892" v="1499" actId="2696"/>
        <pc:sldMkLst>
          <pc:docMk/>
          <pc:sldMk cId="754910648" sldId="413"/>
        </pc:sldMkLst>
      </pc:sldChg>
      <pc:sldChg chg="delSp modSp del mod ord">
        <pc:chgData name="Rachid Sealiti" userId="efdc9364-2fe7-4aa5-bc5f-3a14b5425ed0" providerId="ADAL" clId="{217D4760-73B7-4CDB-8143-35E0ACD3A0A0}" dt="2026-09-21T09:53:52.868" v="1466" actId="2696"/>
        <pc:sldMkLst>
          <pc:docMk/>
          <pc:sldMk cId="996874984" sldId="419"/>
        </pc:sldMkLst>
      </pc:sldChg>
      <pc:sldChg chg="modSp mod ord">
        <pc:chgData name="Rachid Sealiti" userId="efdc9364-2fe7-4aa5-bc5f-3a14b5425ed0" providerId="ADAL" clId="{217D4760-73B7-4CDB-8143-35E0ACD3A0A0}" dt="2026-09-21T09:54:20.049" v="1470" actId="5793"/>
        <pc:sldMkLst>
          <pc:docMk/>
          <pc:sldMk cId="3675732046" sldId="448"/>
        </pc:sldMkLst>
        <pc:spChg chg="mod">
          <ac:chgData name="Rachid Sealiti" userId="efdc9364-2fe7-4aa5-bc5f-3a14b5425ed0" providerId="ADAL" clId="{217D4760-73B7-4CDB-8143-35E0ACD3A0A0}" dt="2026-09-21T09:54:20.049" v="1470" actId="5793"/>
          <ac:spMkLst>
            <pc:docMk/>
            <pc:sldMk cId="3675732046" sldId="448"/>
            <ac:spMk id="3081" creationId="{41C04A70-9D0A-CEAD-A830-26470337E97A}"/>
          </ac:spMkLst>
        </pc:spChg>
      </pc:sldChg>
      <pc:sldChg chg="delSp modSp del mod ord">
        <pc:chgData name="Rachid Sealiti" userId="efdc9364-2fe7-4aa5-bc5f-3a14b5425ed0" providerId="ADAL" clId="{217D4760-73B7-4CDB-8143-35E0ACD3A0A0}" dt="2026-09-21T07:26:09.429" v="1222" actId="2696"/>
        <pc:sldMkLst>
          <pc:docMk/>
          <pc:sldMk cId="1591878895" sldId="450"/>
        </pc:sldMkLst>
        <pc:spChg chg="mod">
          <ac:chgData name="Rachid Sealiti" userId="efdc9364-2fe7-4aa5-bc5f-3a14b5425ed0" providerId="ADAL" clId="{217D4760-73B7-4CDB-8143-35E0ACD3A0A0}" dt="2026-09-21T07:24:21.437" v="1196" actId="21"/>
          <ac:spMkLst>
            <pc:docMk/>
            <pc:sldMk cId="1591878895" sldId="450"/>
            <ac:spMk id="3" creationId="{AE237DB6-05A1-3D32-E258-CA8812A96AA4}"/>
          </ac:spMkLst>
        </pc:spChg>
      </pc:sldChg>
      <pc:sldChg chg="modSp mod">
        <pc:chgData name="Rachid Sealiti" userId="efdc9364-2fe7-4aa5-bc5f-3a14b5425ed0" providerId="ADAL" clId="{217D4760-73B7-4CDB-8143-35E0ACD3A0A0}" dt="2026-09-20T16:19:39.969" v="1176" actId="27636"/>
        <pc:sldMkLst>
          <pc:docMk/>
          <pc:sldMk cId="3159276514" sldId="459"/>
        </pc:sldMkLst>
        <pc:spChg chg="mod">
          <ac:chgData name="Rachid Sealiti" userId="efdc9364-2fe7-4aa5-bc5f-3a14b5425ed0" providerId="ADAL" clId="{217D4760-73B7-4CDB-8143-35E0ACD3A0A0}" dt="2026-09-20T16:19:39.969" v="1176" actId="27636"/>
          <ac:spMkLst>
            <pc:docMk/>
            <pc:sldMk cId="3159276514" sldId="459"/>
            <ac:spMk id="3" creationId="{0F9BE92F-FBDD-D77F-8876-9518EB116D99}"/>
          </ac:spMkLst>
        </pc:spChg>
      </pc:sldChg>
      <pc:sldChg chg="addSp delSp modSp mod">
        <pc:chgData name="Rachid Sealiti" userId="efdc9364-2fe7-4aa5-bc5f-3a14b5425ed0" providerId="ADAL" clId="{217D4760-73B7-4CDB-8143-35E0ACD3A0A0}" dt="2026-09-20T16:07:38.014" v="1073" actId="26606"/>
        <pc:sldMkLst>
          <pc:docMk/>
          <pc:sldMk cId="789819735" sldId="460"/>
        </pc:sldMkLst>
        <pc:spChg chg="mo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2" creationId="{0ECBF1DD-F1C6-3011-2557-552AD0FA664D}"/>
          </ac:spMkLst>
        </pc:spChg>
        <pc:spChg chg="mo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3" creationId="{3CFAF523-C84C-A5BF-CC1C-AF58EB27A2FB}"/>
          </ac:spMkLst>
        </pc:spChg>
        <pc:spChg chg="ad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110" creationId="{1996130F-9AB5-4DE9-8574-3AF891C5C172}"/>
          </ac:spMkLst>
        </pc:spChg>
        <pc:spChg chg="ad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112" creationId="{3623DEAC-F39C-45D6-86DC-1033F6429528}"/>
          </ac:spMkLst>
        </pc:spChg>
        <pc:spChg chg="ad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114" creationId="{A692209D-B607-46C3-8560-07AF72291659}"/>
          </ac:spMkLst>
        </pc:spChg>
        <pc:spChg chg="ad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116" creationId="{94874638-CF15-4908-BC4B-4908744D0BAF}"/>
          </ac:spMkLst>
        </pc:spChg>
        <pc:spChg chg="add">
          <ac:chgData name="Rachid Sealiti" userId="efdc9364-2fe7-4aa5-bc5f-3a14b5425ed0" providerId="ADAL" clId="{217D4760-73B7-4CDB-8143-35E0ACD3A0A0}" dt="2026-09-20T16:07:38.014" v="1073" actId="26606"/>
          <ac:spMkLst>
            <pc:docMk/>
            <pc:sldMk cId="789819735" sldId="460"/>
            <ac:spMk id="118" creationId="{5F1B8348-CD6E-4561-A704-C232D9A2676D}"/>
          </ac:spMkLst>
        </pc:spChg>
      </pc:sldChg>
      <pc:sldChg chg="delSp modSp mod">
        <pc:chgData name="Rachid Sealiti" userId="efdc9364-2fe7-4aa5-bc5f-3a14b5425ed0" providerId="ADAL" clId="{217D4760-73B7-4CDB-8143-35E0ACD3A0A0}" dt="2026-09-21T09:56:40.029" v="1514" actId="14100"/>
        <pc:sldMkLst>
          <pc:docMk/>
          <pc:sldMk cId="312805875" sldId="735"/>
        </pc:sldMkLst>
        <pc:spChg chg="del">
          <ac:chgData name="Rachid Sealiti" userId="efdc9364-2fe7-4aa5-bc5f-3a14b5425ed0" providerId="ADAL" clId="{217D4760-73B7-4CDB-8143-35E0ACD3A0A0}" dt="2026-09-21T09:55:58.976" v="1500" actId="21"/>
          <ac:spMkLst>
            <pc:docMk/>
            <pc:sldMk cId="312805875" sldId="735"/>
            <ac:spMk id="2" creationId="{7EA4DAF7-F0D1-4F65-1163-6FA76C82006B}"/>
          </ac:spMkLst>
        </pc:spChg>
        <pc:spChg chg="mod">
          <ac:chgData name="Rachid Sealiti" userId="efdc9364-2fe7-4aa5-bc5f-3a14b5425ed0" providerId="ADAL" clId="{217D4760-73B7-4CDB-8143-35E0ACD3A0A0}" dt="2026-09-21T09:56:40.029" v="1514" actId="14100"/>
          <ac:spMkLst>
            <pc:docMk/>
            <pc:sldMk cId="312805875" sldId="735"/>
            <ac:spMk id="3" creationId="{DA460DDA-18EA-2A76-0CC2-DB13693D9EC4}"/>
          </ac:spMkLst>
        </pc:spChg>
      </pc:sldChg>
      <pc:sldChg chg="modSp mod">
        <pc:chgData name="Rachid Sealiti" userId="efdc9364-2fe7-4aa5-bc5f-3a14b5425ed0" providerId="ADAL" clId="{217D4760-73B7-4CDB-8143-35E0ACD3A0A0}" dt="2026-09-21T07:28:01.160" v="1290" actId="20577"/>
        <pc:sldMkLst>
          <pc:docMk/>
          <pc:sldMk cId="3226430099" sldId="737"/>
        </pc:sldMkLst>
        <pc:spChg chg="mod">
          <ac:chgData name="Rachid Sealiti" userId="efdc9364-2fe7-4aa5-bc5f-3a14b5425ed0" providerId="ADAL" clId="{217D4760-73B7-4CDB-8143-35E0ACD3A0A0}" dt="2026-09-21T07:28:01.160" v="1290" actId="20577"/>
          <ac:spMkLst>
            <pc:docMk/>
            <pc:sldMk cId="3226430099" sldId="737"/>
            <ac:spMk id="2" creationId="{7B4FEB7D-9949-3CBB-69F0-60887BE01956}"/>
          </ac:spMkLst>
        </pc:spChg>
      </pc:sldChg>
      <pc:sldChg chg="delSp modSp mod ord">
        <pc:chgData name="Rachid Sealiti" userId="efdc9364-2fe7-4aa5-bc5f-3a14b5425ed0" providerId="ADAL" clId="{217D4760-73B7-4CDB-8143-35E0ACD3A0A0}" dt="2026-09-20T14:02:28.808" v="806" actId="14100"/>
        <pc:sldMkLst>
          <pc:docMk/>
          <pc:sldMk cId="1583462493" sldId="772"/>
        </pc:sldMkLst>
        <pc:spChg chg="mod">
          <ac:chgData name="Rachid Sealiti" userId="efdc9364-2fe7-4aa5-bc5f-3a14b5425ed0" providerId="ADAL" clId="{217D4760-73B7-4CDB-8143-35E0ACD3A0A0}" dt="2026-09-18T07:07:39.564" v="487" actId="20577"/>
          <ac:spMkLst>
            <pc:docMk/>
            <pc:sldMk cId="1583462493" sldId="772"/>
            <ac:spMk id="2" creationId="{67F075AC-1371-A838-1E67-480F3D33A63E}"/>
          </ac:spMkLst>
        </pc:spChg>
        <pc:spChg chg="mod">
          <ac:chgData name="Rachid Sealiti" userId="efdc9364-2fe7-4aa5-bc5f-3a14b5425ed0" providerId="ADAL" clId="{217D4760-73B7-4CDB-8143-35E0ACD3A0A0}" dt="2026-09-20T14:02:24.736" v="805" actId="14100"/>
          <ac:spMkLst>
            <pc:docMk/>
            <pc:sldMk cId="1583462493" sldId="772"/>
            <ac:spMk id="4" creationId="{AF4854A6-F1F3-C0C5-BADD-05719D3ABC99}"/>
          </ac:spMkLst>
        </pc:spChg>
        <pc:spChg chg="mod">
          <ac:chgData name="Rachid Sealiti" userId="efdc9364-2fe7-4aa5-bc5f-3a14b5425ed0" providerId="ADAL" clId="{217D4760-73B7-4CDB-8143-35E0ACD3A0A0}" dt="2026-09-20T14:02:28.808" v="806" actId="14100"/>
          <ac:spMkLst>
            <pc:docMk/>
            <pc:sldMk cId="1583462493" sldId="772"/>
            <ac:spMk id="5" creationId="{1182A013-1F6A-0F5B-E8A4-EAF8DE528BAF}"/>
          </ac:spMkLst>
        </pc:spChg>
        <pc:spChg chg="mod">
          <ac:chgData name="Rachid Sealiti" userId="efdc9364-2fe7-4aa5-bc5f-3a14b5425ed0" providerId="ADAL" clId="{217D4760-73B7-4CDB-8143-35E0ACD3A0A0}" dt="2026-09-20T14:02:15.735" v="804" actId="207"/>
          <ac:spMkLst>
            <pc:docMk/>
            <pc:sldMk cId="1583462493" sldId="772"/>
            <ac:spMk id="15" creationId="{21C038B8-861C-F855-80E4-DBF4B383F445}"/>
          </ac:spMkLst>
        </pc:spChg>
      </pc:sldChg>
      <pc:sldChg chg="modSp new mod">
        <pc:chgData name="Rachid Sealiti" userId="efdc9364-2fe7-4aa5-bc5f-3a14b5425ed0" providerId="ADAL" clId="{217D4760-73B7-4CDB-8143-35E0ACD3A0A0}" dt="2026-08-26T09:45:05.313" v="144" actId="20577"/>
        <pc:sldMkLst>
          <pc:docMk/>
          <pc:sldMk cId="1800972225" sldId="775"/>
        </pc:sldMkLst>
        <pc:spChg chg="mod">
          <ac:chgData name="Rachid Sealiti" userId="efdc9364-2fe7-4aa5-bc5f-3a14b5425ed0" providerId="ADAL" clId="{217D4760-73B7-4CDB-8143-35E0ACD3A0A0}" dt="2026-08-26T09:45:05.313" v="144" actId="20577"/>
          <ac:spMkLst>
            <pc:docMk/>
            <pc:sldMk cId="1800972225" sldId="775"/>
            <ac:spMk id="2" creationId="{29CB6958-4582-94C1-664C-D86548B1BB99}"/>
          </ac:spMkLst>
        </pc:spChg>
      </pc:sldChg>
      <pc:sldChg chg="modSp new del mod">
        <pc:chgData name="Rachid Sealiti" userId="efdc9364-2fe7-4aa5-bc5f-3a14b5425ed0" providerId="ADAL" clId="{217D4760-73B7-4CDB-8143-35E0ACD3A0A0}" dt="2026-09-21T07:27:42.634" v="1283" actId="2696"/>
        <pc:sldMkLst>
          <pc:docMk/>
          <pc:sldMk cId="43860043" sldId="780"/>
        </pc:sldMkLst>
      </pc:sldChg>
      <pc:sldChg chg="addSp delSp modSp new mod setBg">
        <pc:chgData name="Rachid Sealiti" userId="efdc9364-2fe7-4aa5-bc5f-3a14b5425ed0" providerId="ADAL" clId="{217D4760-73B7-4CDB-8143-35E0ACD3A0A0}" dt="2026-09-20T16:08:03.359" v="1076" actId="26606"/>
        <pc:sldMkLst>
          <pc:docMk/>
          <pc:sldMk cId="2620782326" sldId="783"/>
        </pc:sldMkLst>
        <pc:spChg chg="mod">
          <ac:chgData name="Rachid Sealiti" userId="efdc9364-2fe7-4aa5-bc5f-3a14b5425ed0" providerId="ADAL" clId="{217D4760-73B7-4CDB-8143-35E0ACD3A0A0}" dt="2026-09-20T16:08:03.359" v="1076" actId="26606"/>
          <ac:spMkLst>
            <pc:docMk/>
            <pc:sldMk cId="2620782326" sldId="783"/>
            <ac:spMk id="2" creationId="{BB54C2C5-29A8-D972-B8F0-AF2999CCDF0B}"/>
          </ac:spMkLst>
        </pc:spChg>
        <pc:spChg chg="mod ord">
          <ac:chgData name="Rachid Sealiti" userId="efdc9364-2fe7-4aa5-bc5f-3a14b5425ed0" providerId="ADAL" clId="{217D4760-73B7-4CDB-8143-35E0ACD3A0A0}" dt="2026-09-20T16:08:03.359" v="1076" actId="26606"/>
          <ac:spMkLst>
            <pc:docMk/>
            <pc:sldMk cId="2620782326" sldId="783"/>
            <ac:spMk id="4" creationId="{3C913AD5-3BA7-515D-73A7-514FB6DB808F}"/>
          </ac:spMkLst>
        </pc:spChg>
        <pc:spChg chg="add">
          <ac:chgData name="Rachid Sealiti" userId="efdc9364-2fe7-4aa5-bc5f-3a14b5425ed0" providerId="ADAL" clId="{217D4760-73B7-4CDB-8143-35E0ACD3A0A0}" dt="2026-09-20T16:08:03.359" v="1076" actId="26606"/>
          <ac:spMkLst>
            <pc:docMk/>
            <pc:sldMk cId="2620782326" sldId="783"/>
            <ac:spMk id="17" creationId="{A3D9AEEE-1CCD-43C0-BA3E-16D60A6E23C0}"/>
          </ac:spMkLst>
        </pc:spChg>
        <pc:spChg chg="add">
          <ac:chgData name="Rachid Sealiti" userId="efdc9364-2fe7-4aa5-bc5f-3a14b5425ed0" providerId="ADAL" clId="{217D4760-73B7-4CDB-8143-35E0ACD3A0A0}" dt="2026-09-20T16:08:03.359" v="1076" actId="26606"/>
          <ac:spMkLst>
            <pc:docMk/>
            <pc:sldMk cId="2620782326" sldId="783"/>
            <ac:spMk id="18" creationId="{60F880A6-33D3-4EEC-A780-B73559B9F24C}"/>
          </ac:spMkLst>
        </pc:spChg>
        <pc:spChg chg="add">
          <ac:chgData name="Rachid Sealiti" userId="efdc9364-2fe7-4aa5-bc5f-3a14b5425ed0" providerId="ADAL" clId="{217D4760-73B7-4CDB-8143-35E0ACD3A0A0}" dt="2026-09-20T16:08:03.359" v="1076" actId="26606"/>
          <ac:spMkLst>
            <pc:docMk/>
            <pc:sldMk cId="2620782326" sldId="783"/>
            <ac:spMk id="19" creationId="{2C6246ED-0535-4496-A8F6-1E80CC4EB853}"/>
          </ac:spMkLst>
        </pc:spChg>
        <pc:graphicFrameChg chg="add">
          <ac:chgData name="Rachid Sealiti" userId="efdc9364-2fe7-4aa5-bc5f-3a14b5425ed0" providerId="ADAL" clId="{217D4760-73B7-4CDB-8143-35E0ACD3A0A0}" dt="2026-09-20T16:08:03.359" v="1076" actId="26606"/>
          <ac:graphicFrameMkLst>
            <pc:docMk/>
            <pc:sldMk cId="2620782326" sldId="783"/>
            <ac:graphicFrameMk id="20" creationId="{978DB201-5E27-883F-3278-61C62F34CBF0}"/>
          </ac:graphicFrameMkLst>
        </pc:graphicFrameChg>
      </pc:sldChg>
      <pc:sldChg chg="addSp modSp new mod ord setBg">
        <pc:chgData name="Rachid Sealiti" userId="efdc9364-2fe7-4aa5-bc5f-3a14b5425ed0" providerId="ADAL" clId="{217D4760-73B7-4CDB-8143-35E0ACD3A0A0}" dt="2026-09-21T09:52:55.797" v="1463" actId="403"/>
        <pc:sldMkLst>
          <pc:docMk/>
          <pc:sldMk cId="1534768778" sldId="784"/>
        </pc:sldMkLst>
        <pc:spChg chg="mod">
          <ac:chgData name="Rachid Sealiti" userId="efdc9364-2fe7-4aa5-bc5f-3a14b5425ed0" providerId="ADAL" clId="{217D4760-73B7-4CDB-8143-35E0ACD3A0A0}" dt="2026-09-20T16:16:45.227" v="1160" actId="1076"/>
          <ac:spMkLst>
            <pc:docMk/>
            <pc:sldMk cId="1534768778" sldId="784"/>
            <ac:spMk id="2" creationId="{0732BBCE-7A97-CA8B-95FC-5F37737BF90A}"/>
          </ac:spMkLst>
        </pc:spChg>
        <pc:spChg chg="mod">
          <ac:chgData name="Rachid Sealiti" userId="efdc9364-2fe7-4aa5-bc5f-3a14b5425ed0" providerId="ADAL" clId="{217D4760-73B7-4CDB-8143-35E0ACD3A0A0}" dt="2026-09-21T09:52:55.797" v="1463" actId="403"/>
          <ac:spMkLst>
            <pc:docMk/>
            <pc:sldMk cId="1534768778" sldId="784"/>
            <ac:spMk id="3" creationId="{552B0E04-7576-1120-C599-A2FC465F83BB}"/>
          </ac:spMkLst>
        </pc:spChg>
        <pc:spChg chg="mod">
          <ac:chgData name="Rachid Sealiti" userId="efdc9364-2fe7-4aa5-bc5f-3a14b5425ed0" providerId="ADAL" clId="{217D4760-73B7-4CDB-8143-35E0ACD3A0A0}" dt="2026-09-20T16:15:37.625" v="1146" actId="26606"/>
          <ac:spMkLst>
            <pc:docMk/>
            <pc:sldMk cId="1534768778" sldId="784"/>
            <ac:spMk id="4" creationId="{4970F3D4-394F-2700-022C-D22357AB4E2B}"/>
          </ac:spMkLst>
        </pc:spChg>
      </pc:sldChg>
      <pc:sldChg chg="addSp delSp modSp new mod setBg">
        <pc:chgData name="Rachid Sealiti" userId="efdc9364-2fe7-4aa5-bc5f-3a14b5425ed0" providerId="ADAL" clId="{217D4760-73B7-4CDB-8143-35E0ACD3A0A0}" dt="2026-09-21T09:50:55.775" v="1414" actId="20577"/>
        <pc:sldMkLst>
          <pc:docMk/>
          <pc:sldMk cId="34699674" sldId="785"/>
        </pc:sldMkLst>
        <pc:spChg chg="mod">
          <ac:chgData name="Rachid Sealiti" userId="efdc9364-2fe7-4aa5-bc5f-3a14b5425ed0" providerId="ADAL" clId="{217D4760-73B7-4CDB-8143-35E0ACD3A0A0}" dt="2026-09-20T16:14:55.916" v="1145" actId="26606"/>
          <ac:spMkLst>
            <pc:docMk/>
            <pc:sldMk cId="34699674" sldId="785"/>
            <ac:spMk id="2" creationId="{B25A3899-2175-4DD5-5ECD-8679F8E93111}"/>
          </ac:spMkLst>
        </pc:spChg>
        <pc:spChg chg="mod ord">
          <ac:chgData name="Rachid Sealiti" userId="efdc9364-2fe7-4aa5-bc5f-3a14b5425ed0" providerId="ADAL" clId="{217D4760-73B7-4CDB-8143-35E0ACD3A0A0}" dt="2026-09-20T16:14:55.916" v="1145" actId="26606"/>
          <ac:spMkLst>
            <pc:docMk/>
            <pc:sldMk cId="34699674" sldId="785"/>
            <ac:spMk id="4" creationId="{ACF6159F-BC7B-D7C5-317F-DE4145B06011}"/>
          </ac:spMkLst>
        </pc:spChg>
        <pc:spChg chg="add">
          <ac:chgData name="Rachid Sealiti" userId="efdc9364-2fe7-4aa5-bc5f-3a14b5425ed0" providerId="ADAL" clId="{217D4760-73B7-4CDB-8143-35E0ACD3A0A0}" dt="2026-09-20T16:14:55.916" v="1145" actId="26606"/>
          <ac:spMkLst>
            <pc:docMk/>
            <pc:sldMk cId="34699674" sldId="785"/>
            <ac:spMk id="11" creationId="{A3D9AEEE-1CCD-43C0-BA3E-16D60A6E23C0}"/>
          </ac:spMkLst>
        </pc:spChg>
        <pc:spChg chg="add">
          <ac:chgData name="Rachid Sealiti" userId="efdc9364-2fe7-4aa5-bc5f-3a14b5425ed0" providerId="ADAL" clId="{217D4760-73B7-4CDB-8143-35E0ACD3A0A0}" dt="2026-09-20T16:14:55.916" v="1145" actId="26606"/>
          <ac:spMkLst>
            <pc:docMk/>
            <pc:sldMk cId="34699674" sldId="785"/>
            <ac:spMk id="13" creationId="{60F880A6-33D3-4EEC-A780-B73559B9F24C}"/>
          </ac:spMkLst>
        </pc:spChg>
        <pc:spChg chg="add">
          <ac:chgData name="Rachid Sealiti" userId="efdc9364-2fe7-4aa5-bc5f-3a14b5425ed0" providerId="ADAL" clId="{217D4760-73B7-4CDB-8143-35E0ACD3A0A0}" dt="2026-09-20T16:14:55.916" v="1145" actId="26606"/>
          <ac:spMkLst>
            <pc:docMk/>
            <pc:sldMk cId="34699674" sldId="785"/>
            <ac:spMk id="15" creationId="{2C6246ED-0535-4496-A8F6-1E80CC4EB853}"/>
          </ac:spMkLst>
        </pc:spChg>
        <pc:graphicFrameChg chg="add modGraphic">
          <ac:chgData name="Rachid Sealiti" userId="efdc9364-2fe7-4aa5-bc5f-3a14b5425ed0" providerId="ADAL" clId="{217D4760-73B7-4CDB-8143-35E0ACD3A0A0}" dt="2026-09-21T09:50:55.775" v="1414" actId="20577"/>
          <ac:graphicFrameMkLst>
            <pc:docMk/>
            <pc:sldMk cId="34699674" sldId="785"/>
            <ac:graphicFrameMk id="7" creationId="{6CB0EF7E-7064-2989-5848-B9F07922E247}"/>
          </ac:graphicFrameMkLst>
        </pc:graphicFrameChg>
      </pc:sldChg>
      <pc:sldChg chg="addSp delSp modSp new mod ord">
        <pc:chgData name="Rachid Sealiti" userId="efdc9364-2fe7-4aa5-bc5f-3a14b5425ed0" providerId="ADAL" clId="{217D4760-73B7-4CDB-8143-35E0ACD3A0A0}" dt="2026-09-21T08:25:35.862" v="1377"/>
        <pc:sldMkLst>
          <pc:docMk/>
          <pc:sldMk cId="3385819027" sldId="786"/>
        </pc:sldMkLst>
        <pc:spChg chg="mod">
          <ac:chgData name="Rachid Sealiti" userId="efdc9364-2fe7-4aa5-bc5f-3a14b5425ed0" providerId="ADAL" clId="{217D4760-73B7-4CDB-8143-35E0ACD3A0A0}" dt="2026-09-21T07:26:51.597" v="1282" actId="20577"/>
          <ac:spMkLst>
            <pc:docMk/>
            <pc:sldMk cId="3385819027" sldId="786"/>
            <ac:spMk id="2" creationId="{9B5876A9-9EF5-DDB8-1A7D-CBD501F2840E}"/>
          </ac:spMkLst>
        </pc:spChg>
        <pc:spChg chg="add del mod">
          <ac:chgData name="Rachid Sealiti" userId="efdc9364-2fe7-4aa5-bc5f-3a14b5425ed0" providerId="ADAL" clId="{217D4760-73B7-4CDB-8143-35E0ACD3A0A0}" dt="2026-09-18T07:10:04.480" v="517" actId="20577"/>
          <ac:spMkLst>
            <pc:docMk/>
            <pc:sldMk cId="3385819027" sldId="786"/>
            <ac:spMk id="3" creationId="{E55AA5A2-8D64-71ED-B583-137B0220ED05}"/>
          </ac:spMkLst>
        </pc:spChg>
      </pc:sldChg>
      <pc:sldChg chg="addSp delSp modSp new mod ord">
        <pc:chgData name="Rachid Sealiti" userId="efdc9364-2fe7-4aa5-bc5f-3a14b5425ed0" providerId="ADAL" clId="{217D4760-73B7-4CDB-8143-35E0ACD3A0A0}" dt="2026-09-20T16:18:23.585" v="1165"/>
        <pc:sldMkLst>
          <pc:docMk/>
          <pc:sldMk cId="3530568667" sldId="787"/>
        </pc:sldMkLst>
        <pc:spChg chg="mod">
          <ac:chgData name="Rachid Sealiti" userId="efdc9364-2fe7-4aa5-bc5f-3a14b5425ed0" providerId="ADAL" clId="{217D4760-73B7-4CDB-8143-35E0ACD3A0A0}" dt="2026-09-18T07:09:43.407" v="497"/>
          <ac:spMkLst>
            <pc:docMk/>
            <pc:sldMk cId="3530568667" sldId="787"/>
            <ac:spMk id="2" creationId="{F04A87DD-3F64-1E46-54B1-B88AC4D5C55D}"/>
          </ac:spMkLst>
        </pc:spChg>
        <pc:spChg chg="add del mod">
          <ac:chgData name="Rachid Sealiti" userId="efdc9364-2fe7-4aa5-bc5f-3a14b5425ed0" providerId="ADAL" clId="{217D4760-73B7-4CDB-8143-35E0ACD3A0A0}" dt="2026-09-18T07:10:38.577" v="525" actId="20577"/>
          <ac:spMkLst>
            <pc:docMk/>
            <pc:sldMk cId="3530568667" sldId="787"/>
            <ac:spMk id="3" creationId="{C703E421-3422-5EEA-8077-27E14C7B0D64}"/>
          </ac:spMkLst>
        </pc:spChg>
      </pc:sldChg>
      <pc:sldChg chg="modSp new mod">
        <pc:chgData name="Rachid Sealiti" userId="efdc9364-2fe7-4aa5-bc5f-3a14b5425ed0" providerId="ADAL" clId="{217D4760-73B7-4CDB-8143-35E0ACD3A0A0}" dt="2026-09-18T07:11:41.034" v="539" actId="20577"/>
        <pc:sldMkLst>
          <pc:docMk/>
          <pc:sldMk cId="1430713806" sldId="788"/>
        </pc:sldMkLst>
        <pc:spChg chg="mod">
          <ac:chgData name="Rachid Sealiti" userId="efdc9364-2fe7-4aa5-bc5f-3a14b5425ed0" providerId="ADAL" clId="{217D4760-73B7-4CDB-8143-35E0ACD3A0A0}" dt="2026-09-18T07:11:26.632" v="529"/>
          <ac:spMkLst>
            <pc:docMk/>
            <pc:sldMk cId="1430713806" sldId="788"/>
            <ac:spMk id="2" creationId="{F7602ADA-E045-A7C7-8447-87DEE8D59060}"/>
          </ac:spMkLst>
        </pc:spChg>
      </pc:sldChg>
      <pc:sldChg chg="modSp new mod">
        <pc:chgData name="Rachid Sealiti" userId="efdc9364-2fe7-4aa5-bc5f-3a14b5425ed0" providerId="ADAL" clId="{217D4760-73B7-4CDB-8143-35E0ACD3A0A0}" dt="2026-09-21T09:55:36.411" v="1498" actId="20577"/>
        <pc:sldMkLst>
          <pc:docMk/>
          <pc:sldMk cId="4026857571" sldId="789"/>
        </pc:sldMkLst>
        <pc:spChg chg="mod">
          <ac:chgData name="Rachid Sealiti" userId="efdc9364-2fe7-4aa5-bc5f-3a14b5425ed0" providerId="ADAL" clId="{217D4760-73B7-4CDB-8143-35E0ACD3A0A0}" dt="2026-09-18T07:12:23.355" v="543"/>
          <ac:spMkLst>
            <pc:docMk/>
            <pc:sldMk cId="4026857571" sldId="789"/>
            <ac:spMk id="2" creationId="{8318FAC0-F2BF-7385-5B3E-AC287F0B6EE6}"/>
          </ac:spMkLst>
        </pc:spChg>
        <pc:spChg chg="mod">
          <ac:chgData name="Rachid Sealiti" userId="efdc9364-2fe7-4aa5-bc5f-3a14b5425ed0" providerId="ADAL" clId="{217D4760-73B7-4CDB-8143-35E0ACD3A0A0}" dt="2026-09-21T09:55:36.411" v="1498" actId="20577"/>
          <ac:spMkLst>
            <pc:docMk/>
            <pc:sldMk cId="4026857571" sldId="789"/>
            <ac:spMk id="3" creationId="{52D79F98-5510-45D6-AAE5-3193383FA3DF}"/>
          </ac:spMkLst>
        </pc:spChg>
      </pc:sldChg>
      <pc:sldChg chg="modSp new mod ord">
        <pc:chgData name="Rachid Sealiti" userId="efdc9364-2fe7-4aa5-bc5f-3a14b5425ed0" providerId="ADAL" clId="{217D4760-73B7-4CDB-8143-35E0ACD3A0A0}" dt="2026-09-21T07:26:31.063" v="1253" actId="20577"/>
        <pc:sldMkLst>
          <pc:docMk/>
          <pc:sldMk cId="2965427263" sldId="793"/>
        </pc:sldMkLst>
        <pc:spChg chg="mod">
          <ac:chgData name="Rachid Sealiti" userId="efdc9364-2fe7-4aa5-bc5f-3a14b5425ed0" providerId="ADAL" clId="{217D4760-73B7-4CDB-8143-35E0ACD3A0A0}" dt="2026-09-21T07:26:31.063" v="1253" actId="20577"/>
          <ac:spMkLst>
            <pc:docMk/>
            <pc:sldMk cId="2965427263" sldId="793"/>
            <ac:spMk id="2" creationId="{CBF0F06F-D346-5EA4-7A87-1D1F5D1E05D8}"/>
          </ac:spMkLst>
        </pc:spChg>
      </pc:sldChg>
      <pc:sldChg chg="addSp delSp modSp new mod setBg">
        <pc:chgData name="Rachid Sealiti" userId="efdc9364-2fe7-4aa5-bc5f-3a14b5425ed0" providerId="ADAL" clId="{217D4760-73B7-4CDB-8143-35E0ACD3A0A0}" dt="2026-09-21T09:49:13.325" v="1381"/>
        <pc:sldMkLst>
          <pc:docMk/>
          <pc:sldMk cId="1726783940" sldId="794"/>
        </pc:sldMkLst>
        <pc:spChg chg="mod">
          <ac:chgData name="Rachid Sealiti" userId="efdc9364-2fe7-4aa5-bc5f-3a14b5425ed0" providerId="ADAL" clId="{217D4760-73B7-4CDB-8143-35E0ACD3A0A0}" dt="2026-09-21T07:24:37.580" v="1201" actId="20577"/>
          <ac:spMkLst>
            <pc:docMk/>
            <pc:sldMk cId="1726783940" sldId="794"/>
            <ac:spMk id="2" creationId="{BD6E57D8-C0AF-A3E5-2AF7-6DB2B13C01BD}"/>
          </ac:spMkLst>
        </pc:spChg>
        <pc:spChg chg="mod ord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4" creationId="{145EDA02-EF37-8911-A39E-6C2691F1722E}"/>
          </ac:spMkLst>
        </pc:spChg>
        <pc:spChg chg="mod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5" creationId="{06408B5E-2222-32E4-7824-4294469EE35B}"/>
          </ac:spMkLst>
        </pc:spChg>
        <pc:spChg chg="add del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11" creationId="{A3D9AEEE-1CCD-43C0-BA3E-16D60A6E23C0}"/>
          </ac:spMkLst>
        </pc:spChg>
        <pc:spChg chg="add del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13" creationId="{60F880A6-33D3-4EEC-A780-B73559B9F24C}"/>
          </ac:spMkLst>
        </pc:spChg>
        <pc:spChg chg="add del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15" creationId="{2C6246ED-0535-4496-A8F6-1E80CC4EB853}"/>
          </ac:spMkLst>
        </pc:spChg>
        <pc:spChg chg="add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20" creationId="{1A44C337-3893-4B29-A265-B1329150B6AA}"/>
          </ac:spMkLst>
        </pc:spChg>
        <pc:spChg chg="add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50" creationId="{AA5CD610-ED7C-4CED-A9A1-174432C88AF8}"/>
          </ac:spMkLst>
        </pc:spChg>
        <pc:spChg chg="add">
          <ac:chgData name="Rachid Sealiti" userId="efdc9364-2fe7-4aa5-bc5f-3a14b5425ed0" providerId="ADAL" clId="{217D4760-73B7-4CDB-8143-35E0ACD3A0A0}" dt="2026-09-21T07:24:11.484" v="1195" actId="26606"/>
          <ac:spMkLst>
            <pc:docMk/>
            <pc:sldMk cId="1726783940" sldId="794"/>
            <ac:spMk id="52" creationId="{0C4379BF-8C7A-480A-BC36-DA55D92A9356}"/>
          </ac:spMkLst>
        </pc:spChg>
        <pc:graphicFrameChg chg="add mod modGraphic">
          <ac:chgData name="Rachid Sealiti" userId="efdc9364-2fe7-4aa5-bc5f-3a14b5425ed0" providerId="ADAL" clId="{217D4760-73B7-4CDB-8143-35E0ACD3A0A0}" dt="2026-09-21T09:49:13.325" v="1381"/>
          <ac:graphicFrameMkLst>
            <pc:docMk/>
            <pc:sldMk cId="1726783940" sldId="794"/>
            <ac:graphicFrameMk id="7" creationId="{E9A8D194-55C7-E50F-517A-6CC44CC6B5D7}"/>
          </ac:graphicFrameMkLst>
        </pc:graphicFrameChg>
        <pc:picChg chg="add mod ord">
          <ac:chgData name="Rachid Sealiti" userId="efdc9364-2fe7-4aa5-bc5f-3a14b5425ed0" providerId="ADAL" clId="{217D4760-73B7-4CDB-8143-35E0ACD3A0A0}" dt="2026-09-21T07:24:11.484" v="1195" actId="26606"/>
          <ac:picMkLst>
            <pc:docMk/>
            <pc:sldMk cId="1726783940" sldId="794"/>
            <ac:picMk id="8" creationId="{691DB1EF-AD2F-BBFC-EFF3-0AD3C579920B}"/>
          </ac:picMkLst>
        </pc:picChg>
      </pc:sldChg>
      <pc:sldChg chg="addSp delSp modSp new del mod setBg">
        <pc:chgData name="Rachid Sealiti" userId="efdc9364-2fe7-4aa5-bc5f-3a14b5425ed0" providerId="ADAL" clId="{217D4760-73B7-4CDB-8143-35E0ACD3A0A0}" dt="2026-09-21T09:48:58.858" v="1380" actId="2696"/>
        <pc:sldMkLst>
          <pc:docMk/>
          <pc:sldMk cId="3512507240" sldId="79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svg"/><Relationship Id="rId1" Type="http://schemas.openxmlformats.org/officeDocument/2006/relationships/image" Target="../media/image25.svg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svg"/><Relationship Id="rId1" Type="http://schemas.openxmlformats.org/officeDocument/2006/relationships/image" Target="../media/image25.svg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F170FB-8839-41A0-94C6-D4715FD8C5A2}" type="doc">
      <dgm:prSet loTypeId="urn:microsoft.com/office/officeart/2018/2/layout/IconLabelList" loCatId="icon" qsTypeId="urn:microsoft.com/office/officeart/2005/8/quickstyle/simple1#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BF7AE84-150D-4D0F-B933-713D2E933408}">
      <dgm:prSet custT="1"/>
      <dgm:spPr/>
      <dgm:t>
        <a:bodyPr/>
        <a:lstStyle/>
        <a:p>
          <a:r>
            <a:rPr lang="nb-NO" sz="1800">
              <a:latin typeface="Century Gothic" panose="020B0502020202020204"/>
            </a:rPr>
            <a:t>Gratulerer</a:t>
          </a:r>
          <a:r>
            <a:rPr lang="nb-NO" sz="1800"/>
            <a:t> foresatte med </a:t>
          </a:r>
          <a:r>
            <a:rPr lang="nb-NO" sz="1800">
              <a:latin typeface="Century Gothic" panose="020B0502020202020204"/>
            </a:rPr>
            <a:t>ungdomsskolebarn</a:t>
          </a:r>
          <a:r>
            <a:rPr lang="nb-NO" sz="1800"/>
            <a:t>.</a:t>
          </a:r>
          <a:endParaRPr lang="en-US" sz="1800"/>
        </a:p>
      </dgm:t>
    </dgm:pt>
    <dgm:pt modelId="{08ABF1C4-A66D-4CE7-A9AA-906929D9AC63}" type="parTrans" cxnId="{3B7BD7F9-AA16-4458-958D-E28D5107734B}">
      <dgm:prSet/>
      <dgm:spPr/>
      <dgm:t>
        <a:bodyPr/>
        <a:lstStyle/>
        <a:p>
          <a:endParaRPr lang="en-US"/>
        </a:p>
      </dgm:t>
    </dgm:pt>
    <dgm:pt modelId="{5B2360C6-9998-4D06-8CDB-41EF600CBBF9}" type="sibTrans" cxnId="{3B7BD7F9-AA16-4458-958D-E28D5107734B}">
      <dgm:prSet/>
      <dgm:spPr/>
      <dgm:t>
        <a:bodyPr/>
        <a:lstStyle/>
        <a:p>
          <a:endParaRPr lang="en-US"/>
        </a:p>
      </dgm:t>
    </dgm:pt>
    <dgm:pt modelId="{9B39020E-D8DA-4835-BCAA-5E37FD099207}">
      <dgm:prSet/>
      <dgm:spPr/>
      <dgm:t>
        <a:bodyPr/>
        <a:lstStyle/>
        <a:p>
          <a:r>
            <a:rPr lang="nb-NO" sz="1800"/>
            <a:t>Overgangen fra barneskole til ungdomsskole er stor, både for elever og foresatte.</a:t>
          </a:r>
          <a:endParaRPr lang="en-US" sz="1800"/>
        </a:p>
      </dgm:t>
    </dgm:pt>
    <dgm:pt modelId="{50AECF12-9D8B-4D68-8899-2FEAAB24CA10}" type="parTrans" cxnId="{EF4B93C4-69FE-490F-91AB-D418ED4C999E}">
      <dgm:prSet/>
      <dgm:spPr/>
      <dgm:t>
        <a:bodyPr/>
        <a:lstStyle/>
        <a:p>
          <a:endParaRPr lang="en-US"/>
        </a:p>
      </dgm:t>
    </dgm:pt>
    <dgm:pt modelId="{DFDD9815-C257-45C4-80F5-E57E85C2018D}" type="sibTrans" cxnId="{EF4B93C4-69FE-490F-91AB-D418ED4C999E}">
      <dgm:prSet/>
      <dgm:spPr/>
      <dgm:t>
        <a:bodyPr/>
        <a:lstStyle/>
        <a:p>
          <a:endParaRPr lang="en-US"/>
        </a:p>
      </dgm:t>
    </dgm:pt>
    <dgm:pt modelId="{06255C4A-9A89-4D36-ABCA-A2564630BC23}">
      <dgm:prSet/>
      <dgm:spPr/>
      <dgm:t>
        <a:bodyPr/>
        <a:lstStyle/>
        <a:p>
          <a:r>
            <a:rPr lang="nb-NO" sz="1800"/>
            <a:t>Ungdomsskolen handler om både faglig og personlig utvikling.</a:t>
          </a:r>
          <a:endParaRPr lang="en-US" sz="1800"/>
        </a:p>
      </dgm:t>
    </dgm:pt>
    <dgm:pt modelId="{0B6BC3EB-B35F-469F-82BB-0A9C622F0FC2}" type="parTrans" cxnId="{85D908BA-05DD-4270-81BC-F164C2B27B6D}">
      <dgm:prSet/>
      <dgm:spPr/>
      <dgm:t>
        <a:bodyPr/>
        <a:lstStyle/>
        <a:p>
          <a:endParaRPr lang="en-US"/>
        </a:p>
      </dgm:t>
    </dgm:pt>
    <dgm:pt modelId="{CAA8B40D-E76C-4938-B43C-E71D746B1430}" type="sibTrans" cxnId="{85D908BA-05DD-4270-81BC-F164C2B27B6D}">
      <dgm:prSet/>
      <dgm:spPr/>
      <dgm:t>
        <a:bodyPr/>
        <a:lstStyle/>
        <a:p>
          <a:endParaRPr lang="en-US"/>
        </a:p>
      </dgm:t>
    </dgm:pt>
    <dgm:pt modelId="{0BDB8606-5848-4800-BDB4-B7C100216479}" type="pres">
      <dgm:prSet presAssocID="{D1F170FB-8839-41A0-94C6-D4715FD8C5A2}" presName="root" presStyleCnt="0">
        <dgm:presLayoutVars>
          <dgm:dir/>
          <dgm:resizeHandles val="exact"/>
        </dgm:presLayoutVars>
      </dgm:prSet>
      <dgm:spPr/>
    </dgm:pt>
    <dgm:pt modelId="{4DA7991E-55D5-4D73-A15A-F6B3D9EA08F9}" type="pres">
      <dgm:prSet presAssocID="{7BF7AE84-150D-4D0F-B933-713D2E933408}" presName="compNode" presStyleCnt="0"/>
      <dgm:spPr/>
    </dgm:pt>
    <dgm:pt modelId="{505DF9F2-7052-4C89-B186-E834E09E74E1}" type="pres">
      <dgm:prSet presAssocID="{7BF7AE84-150D-4D0F-B933-713D2E93340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 Face Outline"/>
        </a:ext>
      </dgm:extLst>
    </dgm:pt>
    <dgm:pt modelId="{0247B8CF-D3FA-4D0F-8296-56548A87426E}" type="pres">
      <dgm:prSet presAssocID="{7BF7AE84-150D-4D0F-B933-713D2E933408}" presName="spaceRect" presStyleCnt="0"/>
      <dgm:spPr/>
    </dgm:pt>
    <dgm:pt modelId="{F730490D-A273-404C-9728-B1C6B5CFC6C4}" type="pres">
      <dgm:prSet presAssocID="{7BF7AE84-150D-4D0F-B933-713D2E933408}" presName="textRect" presStyleLbl="revTx" presStyleIdx="0" presStyleCnt="3">
        <dgm:presLayoutVars>
          <dgm:chMax val="1"/>
          <dgm:chPref val="1"/>
        </dgm:presLayoutVars>
      </dgm:prSet>
      <dgm:spPr/>
    </dgm:pt>
    <dgm:pt modelId="{FC821C8C-C0EB-4EA9-82CB-E9D890BA6D9B}" type="pres">
      <dgm:prSet presAssocID="{5B2360C6-9998-4D06-8CDB-41EF600CBBF9}" presName="sibTrans" presStyleCnt="0"/>
      <dgm:spPr/>
    </dgm:pt>
    <dgm:pt modelId="{F961E7EA-BA5A-456C-B889-0484F544C84A}" type="pres">
      <dgm:prSet presAssocID="{9B39020E-D8DA-4835-BCAA-5E37FD099207}" presName="compNode" presStyleCnt="0"/>
      <dgm:spPr/>
    </dgm:pt>
    <dgm:pt modelId="{E34E6C4B-B561-4C4F-BBAB-A778CAC12695}" type="pres">
      <dgm:prSet presAssocID="{9B39020E-D8DA-4835-BCAA-5E37FD09920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olebygning"/>
        </a:ext>
      </dgm:extLst>
    </dgm:pt>
    <dgm:pt modelId="{6ED8A8F4-73DC-45A4-BE6D-8EB0F3249AC3}" type="pres">
      <dgm:prSet presAssocID="{9B39020E-D8DA-4835-BCAA-5E37FD099207}" presName="spaceRect" presStyleCnt="0"/>
      <dgm:spPr/>
    </dgm:pt>
    <dgm:pt modelId="{0BAD725E-3D46-4C1B-A5F0-A64814FF8FA7}" type="pres">
      <dgm:prSet presAssocID="{9B39020E-D8DA-4835-BCAA-5E37FD099207}" presName="textRect" presStyleLbl="revTx" presStyleIdx="1" presStyleCnt="3">
        <dgm:presLayoutVars>
          <dgm:chMax val="1"/>
          <dgm:chPref val="1"/>
        </dgm:presLayoutVars>
      </dgm:prSet>
      <dgm:spPr/>
    </dgm:pt>
    <dgm:pt modelId="{575195A8-4A32-4351-9E55-362CDD6D19E5}" type="pres">
      <dgm:prSet presAssocID="{DFDD9815-C257-45C4-80F5-E57E85C2018D}" presName="sibTrans" presStyleCnt="0"/>
      <dgm:spPr/>
    </dgm:pt>
    <dgm:pt modelId="{04D38615-A12F-48DA-AA49-A21B80EC0C26}" type="pres">
      <dgm:prSet presAssocID="{06255C4A-9A89-4D36-ABCA-A2564630BC23}" presName="compNode" presStyleCnt="0"/>
      <dgm:spPr/>
    </dgm:pt>
    <dgm:pt modelId="{8156E065-E6E6-48B6-A856-6A3526DF4B68}" type="pres">
      <dgm:prSet presAssocID="{06255C4A-9A89-4D36-ABCA-A2564630BC2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kk"/>
        </a:ext>
      </dgm:extLst>
    </dgm:pt>
    <dgm:pt modelId="{EAFA4523-08A7-4742-A1DB-16677947FBC8}" type="pres">
      <dgm:prSet presAssocID="{06255C4A-9A89-4D36-ABCA-A2564630BC23}" presName="spaceRect" presStyleCnt="0"/>
      <dgm:spPr/>
    </dgm:pt>
    <dgm:pt modelId="{5A728208-C83D-4E82-B872-FB88DCB4280E}" type="pres">
      <dgm:prSet presAssocID="{06255C4A-9A89-4D36-ABCA-A2564630BC2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26F5A07-8A93-4A4D-B2EE-ACE194C48243}" type="presOf" srcId="{9B39020E-D8DA-4835-BCAA-5E37FD099207}" destId="{0BAD725E-3D46-4C1B-A5F0-A64814FF8FA7}" srcOrd="0" destOrd="0" presId="urn:microsoft.com/office/officeart/2018/2/layout/IconLabelList"/>
    <dgm:cxn modelId="{8880A124-959E-4FDE-AC3A-1F5EF9A525D4}" type="presOf" srcId="{D1F170FB-8839-41A0-94C6-D4715FD8C5A2}" destId="{0BDB8606-5848-4800-BDB4-B7C100216479}" srcOrd="0" destOrd="0" presId="urn:microsoft.com/office/officeart/2018/2/layout/IconLabelList"/>
    <dgm:cxn modelId="{8D1D796C-2504-406B-B235-B5561C36AB24}" type="presOf" srcId="{06255C4A-9A89-4D36-ABCA-A2564630BC23}" destId="{5A728208-C83D-4E82-B872-FB88DCB4280E}" srcOrd="0" destOrd="0" presId="urn:microsoft.com/office/officeart/2018/2/layout/IconLabelList"/>
    <dgm:cxn modelId="{D11AD4A9-5C26-425E-AC21-E5C135CD38E4}" type="presOf" srcId="{7BF7AE84-150D-4D0F-B933-713D2E933408}" destId="{F730490D-A273-404C-9728-B1C6B5CFC6C4}" srcOrd="0" destOrd="0" presId="urn:microsoft.com/office/officeart/2018/2/layout/IconLabelList"/>
    <dgm:cxn modelId="{85D908BA-05DD-4270-81BC-F164C2B27B6D}" srcId="{D1F170FB-8839-41A0-94C6-D4715FD8C5A2}" destId="{06255C4A-9A89-4D36-ABCA-A2564630BC23}" srcOrd="2" destOrd="0" parTransId="{0B6BC3EB-B35F-469F-82BB-0A9C622F0FC2}" sibTransId="{CAA8B40D-E76C-4938-B43C-E71D746B1430}"/>
    <dgm:cxn modelId="{EF4B93C4-69FE-490F-91AB-D418ED4C999E}" srcId="{D1F170FB-8839-41A0-94C6-D4715FD8C5A2}" destId="{9B39020E-D8DA-4835-BCAA-5E37FD099207}" srcOrd="1" destOrd="0" parTransId="{50AECF12-9D8B-4D68-8899-2FEAAB24CA10}" sibTransId="{DFDD9815-C257-45C4-80F5-E57E85C2018D}"/>
    <dgm:cxn modelId="{3B7BD7F9-AA16-4458-958D-E28D5107734B}" srcId="{D1F170FB-8839-41A0-94C6-D4715FD8C5A2}" destId="{7BF7AE84-150D-4D0F-B933-713D2E933408}" srcOrd="0" destOrd="0" parTransId="{08ABF1C4-A66D-4CE7-A9AA-906929D9AC63}" sibTransId="{5B2360C6-9998-4D06-8CDB-41EF600CBBF9}"/>
    <dgm:cxn modelId="{C1B4E7C6-76D6-4D85-BD15-55AE9738FC4A}" type="presParOf" srcId="{0BDB8606-5848-4800-BDB4-B7C100216479}" destId="{4DA7991E-55D5-4D73-A15A-F6B3D9EA08F9}" srcOrd="0" destOrd="0" presId="urn:microsoft.com/office/officeart/2018/2/layout/IconLabelList"/>
    <dgm:cxn modelId="{7CAEC5B4-A6FB-4AF4-8390-7C807CD3C68A}" type="presParOf" srcId="{4DA7991E-55D5-4D73-A15A-F6B3D9EA08F9}" destId="{505DF9F2-7052-4C89-B186-E834E09E74E1}" srcOrd="0" destOrd="0" presId="urn:microsoft.com/office/officeart/2018/2/layout/IconLabelList"/>
    <dgm:cxn modelId="{E42C06B6-16B0-4FF5-88F4-101120E4FA75}" type="presParOf" srcId="{4DA7991E-55D5-4D73-A15A-F6B3D9EA08F9}" destId="{0247B8CF-D3FA-4D0F-8296-56548A87426E}" srcOrd="1" destOrd="0" presId="urn:microsoft.com/office/officeart/2018/2/layout/IconLabelList"/>
    <dgm:cxn modelId="{128AA6C2-D79B-4DF0-A477-00A08C5E73C7}" type="presParOf" srcId="{4DA7991E-55D5-4D73-A15A-F6B3D9EA08F9}" destId="{F730490D-A273-404C-9728-B1C6B5CFC6C4}" srcOrd="2" destOrd="0" presId="urn:microsoft.com/office/officeart/2018/2/layout/IconLabelList"/>
    <dgm:cxn modelId="{CD13CBFD-660E-4B6A-8E29-6D0A967F1D65}" type="presParOf" srcId="{0BDB8606-5848-4800-BDB4-B7C100216479}" destId="{FC821C8C-C0EB-4EA9-82CB-E9D890BA6D9B}" srcOrd="1" destOrd="0" presId="urn:microsoft.com/office/officeart/2018/2/layout/IconLabelList"/>
    <dgm:cxn modelId="{53248C58-2BB4-4989-8CA8-65D73B76C7B0}" type="presParOf" srcId="{0BDB8606-5848-4800-BDB4-B7C100216479}" destId="{F961E7EA-BA5A-456C-B889-0484F544C84A}" srcOrd="2" destOrd="0" presId="urn:microsoft.com/office/officeart/2018/2/layout/IconLabelList"/>
    <dgm:cxn modelId="{5870F76E-9A52-48EE-A136-B123E0A0CCDB}" type="presParOf" srcId="{F961E7EA-BA5A-456C-B889-0484F544C84A}" destId="{E34E6C4B-B561-4C4F-BBAB-A778CAC12695}" srcOrd="0" destOrd="0" presId="urn:microsoft.com/office/officeart/2018/2/layout/IconLabelList"/>
    <dgm:cxn modelId="{AE717E86-8847-42CB-88A0-AC2F186886A7}" type="presParOf" srcId="{F961E7EA-BA5A-456C-B889-0484F544C84A}" destId="{6ED8A8F4-73DC-45A4-BE6D-8EB0F3249AC3}" srcOrd="1" destOrd="0" presId="urn:microsoft.com/office/officeart/2018/2/layout/IconLabelList"/>
    <dgm:cxn modelId="{C98A7540-7281-43B5-A5C9-7ECBB654E888}" type="presParOf" srcId="{F961E7EA-BA5A-456C-B889-0484F544C84A}" destId="{0BAD725E-3D46-4C1B-A5F0-A64814FF8FA7}" srcOrd="2" destOrd="0" presId="urn:microsoft.com/office/officeart/2018/2/layout/IconLabelList"/>
    <dgm:cxn modelId="{1E6BC1B9-8880-4263-B5C4-A3578C5BB1F7}" type="presParOf" srcId="{0BDB8606-5848-4800-BDB4-B7C100216479}" destId="{575195A8-4A32-4351-9E55-362CDD6D19E5}" srcOrd="3" destOrd="0" presId="urn:microsoft.com/office/officeart/2018/2/layout/IconLabelList"/>
    <dgm:cxn modelId="{90886639-01AF-473B-BC2C-18EDF1B4C8C8}" type="presParOf" srcId="{0BDB8606-5848-4800-BDB4-B7C100216479}" destId="{04D38615-A12F-48DA-AA49-A21B80EC0C26}" srcOrd="4" destOrd="0" presId="urn:microsoft.com/office/officeart/2018/2/layout/IconLabelList"/>
    <dgm:cxn modelId="{8FE27A93-4E66-4F35-9521-6EFD57516554}" type="presParOf" srcId="{04D38615-A12F-48DA-AA49-A21B80EC0C26}" destId="{8156E065-E6E6-48B6-A856-6A3526DF4B68}" srcOrd="0" destOrd="0" presId="urn:microsoft.com/office/officeart/2018/2/layout/IconLabelList"/>
    <dgm:cxn modelId="{51B8AEF0-6321-406E-B486-375BB397D12C}" type="presParOf" srcId="{04D38615-A12F-48DA-AA49-A21B80EC0C26}" destId="{EAFA4523-08A7-4742-A1DB-16677947FBC8}" srcOrd="1" destOrd="0" presId="urn:microsoft.com/office/officeart/2018/2/layout/IconLabelList"/>
    <dgm:cxn modelId="{F43CB40F-0D15-4B58-AE9B-B24C62441181}" type="presParOf" srcId="{04D38615-A12F-48DA-AA49-A21B80EC0C26}" destId="{5A728208-C83D-4E82-B872-FB88DCB4280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D7037B-F366-4962-B66B-84E7711D082E}" type="doc">
      <dgm:prSet loTypeId="urn:microsoft.com/office/officeart/2018/2/layout/IconVerticalSolidList" loCatId="icon" qsTypeId="urn:microsoft.com/office/officeart/2005/8/quickstyle/simple1#1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0A76106-8F78-4018-B1C1-A9BD40ECD4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800" b="1" u="sng"/>
            <a:t>Visjon:</a:t>
          </a:r>
          <a:r>
            <a:rPr lang="en-US" sz="1800" b="1"/>
            <a:t> </a:t>
          </a:r>
          <a:r>
            <a:rPr lang="en-US" sz="1800" b="1">
              <a:latin typeface="Century Gothic" panose="020B0502020202020204"/>
            </a:rPr>
            <a:t>Sammen åpner vi dører mot verden og fremtiden.  </a:t>
          </a:r>
          <a:r>
            <a:rPr lang="en-US" sz="1800">
              <a:latin typeface="Century Gothic" panose="020B0502020202020204"/>
            </a:rPr>
            <a:t>                                                                                                      </a:t>
          </a:r>
          <a:r>
            <a:rPr lang="en-US" sz="1800"/>
            <a:t>Vi skal være en skole der elever opplever mestring, engasjement og trygghet – gjennom relevant og tilpasset undervisning i et inkluderende fellesskap som styrker deres faglige og personlige utvikling.</a:t>
          </a:r>
          <a:r>
            <a:rPr lang="nb-NO" sz="1800"/>
            <a:t> </a:t>
          </a:r>
          <a:endParaRPr lang="en-US" sz="1800"/>
        </a:p>
      </dgm:t>
    </dgm:pt>
    <dgm:pt modelId="{7407CED3-E2CC-46DD-8156-52384D97C231}" type="parTrans" cxnId="{BB5FA69E-0C1B-4973-A4FD-E6F286A7F2F4}">
      <dgm:prSet/>
      <dgm:spPr/>
      <dgm:t>
        <a:bodyPr/>
        <a:lstStyle/>
        <a:p>
          <a:endParaRPr lang="en-US"/>
        </a:p>
      </dgm:t>
    </dgm:pt>
    <dgm:pt modelId="{BBB64CDB-655E-4A81-8FB5-62C78F6C4C74}" type="sibTrans" cxnId="{BB5FA69E-0C1B-4973-A4FD-E6F286A7F2F4}">
      <dgm:prSet/>
      <dgm:spPr/>
      <dgm:t>
        <a:bodyPr/>
        <a:lstStyle/>
        <a:p>
          <a:endParaRPr lang="en-US"/>
        </a:p>
      </dgm:t>
    </dgm:pt>
    <dgm:pt modelId="{66C794C6-013C-4C1A-AB07-33B84B25CE22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sz="1800"/>
            <a:t>De neste tre årene skal vi sammen hjelpe dem til å utvikle seg både faglig, sosialt og som unge mennesker.</a:t>
          </a:r>
          <a:endParaRPr lang="en-US" sz="1800"/>
        </a:p>
      </dgm:t>
    </dgm:pt>
    <dgm:pt modelId="{69D8F02A-15A3-445A-AFF3-5BAD5C178999}" type="parTrans" cxnId="{64A2345D-B213-49FE-95CA-C44DED9215E5}">
      <dgm:prSet/>
      <dgm:spPr/>
      <dgm:t>
        <a:bodyPr/>
        <a:lstStyle/>
        <a:p>
          <a:endParaRPr lang="en-US"/>
        </a:p>
      </dgm:t>
    </dgm:pt>
    <dgm:pt modelId="{53D17943-02A6-454C-A3AA-CF77742D09AB}" type="sibTrans" cxnId="{64A2345D-B213-49FE-95CA-C44DED9215E5}">
      <dgm:prSet/>
      <dgm:spPr/>
      <dgm:t>
        <a:bodyPr/>
        <a:lstStyle/>
        <a:p>
          <a:endParaRPr lang="en-US"/>
        </a:p>
      </dgm:t>
    </dgm:pt>
    <dgm:pt modelId="{1337C2A8-8A9A-4BB2-A4A4-A7BE64A5DC07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sz="1800"/>
            <a:t>Fokus på undervisningskvalitet og skolemiljø.</a:t>
          </a:r>
          <a:endParaRPr lang="en-US" sz="1800"/>
        </a:p>
      </dgm:t>
    </dgm:pt>
    <dgm:pt modelId="{0FB3D09B-EACA-41AB-882E-44E017665A53}" type="parTrans" cxnId="{B487FF68-7952-4227-8661-902EE45C3EEC}">
      <dgm:prSet/>
      <dgm:spPr/>
      <dgm:t>
        <a:bodyPr/>
        <a:lstStyle/>
        <a:p>
          <a:endParaRPr lang="en-US"/>
        </a:p>
      </dgm:t>
    </dgm:pt>
    <dgm:pt modelId="{79185DCA-8ED1-42E5-ADF6-DC72D64BA7CE}" type="sibTrans" cxnId="{B487FF68-7952-4227-8661-902EE45C3EEC}">
      <dgm:prSet/>
      <dgm:spPr/>
      <dgm:t>
        <a:bodyPr/>
        <a:lstStyle/>
        <a:p>
          <a:endParaRPr lang="en-US"/>
        </a:p>
      </dgm:t>
    </dgm:pt>
    <dgm:pt modelId="{57AA3C8F-E41C-4FE9-8098-12FE5718C0D6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sz="1800" u="sng"/>
            <a:t>Verdier:</a:t>
          </a:r>
          <a:r>
            <a:rPr lang="nb-NO" sz="1800"/>
            <a:t> </a:t>
          </a:r>
          <a:r>
            <a:rPr lang="nb-NO" sz="1800">
              <a:latin typeface="Century Gothic" panose="020B0502020202020204"/>
            </a:rPr>
            <a:t>                                                                                      </a:t>
          </a:r>
          <a:r>
            <a:rPr lang="nb-NO" sz="1800"/>
            <a:t>inkludering, toleranse, ærlighet, respekt og innsats. </a:t>
          </a:r>
          <a:endParaRPr lang="en-US" sz="1800">
            <a:latin typeface="Century Gothic" panose="020B0502020202020204"/>
          </a:endParaRPr>
        </a:p>
      </dgm:t>
    </dgm:pt>
    <dgm:pt modelId="{5C5BBA39-FE4B-480B-A90C-ED18F9647065}" type="parTrans" cxnId="{142099E3-A5BA-40D2-9343-BE8AFC9658C0}">
      <dgm:prSet/>
      <dgm:spPr/>
      <dgm:t>
        <a:bodyPr/>
        <a:lstStyle/>
        <a:p>
          <a:endParaRPr lang="en-US"/>
        </a:p>
      </dgm:t>
    </dgm:pt>
    <dgm:pt modelId="{14140077-F353-4F27-BEC8-4B7D1457E602}" type="sibTrans" cxnId="{142099E3-A5BA-40D2-9343-BE8AFC9658C0}">
      <dgm:prSet/>
      <dgm:spPr/>
      <dgm:t>
        <a:bodyPr/>
        <a:lstStyle/>
        <a:p>
          <a:endParaRPr lang="en-US"/>
        </a:p>
      </dgm:t>
    </dgm:pt>
    <dgm:pt modelId="{257D601F-5266-4229-83A5-D7FC532DCA0B}" type="pres">
      <dgm:prSet presAssocID="{E5D7037B-F366-4962-B66B-84E7711D082E}" presName="root" presStyleCnt="0">
        <dgm:presLayoutVars>
          <dgm:dir/>
          <dgm:resizeHandles val="exact"/>
        </dgm:presLayoutVars>
      </dgm:prSet>
      <dgm:spPr/>
    </dgm:pt>
    <dgm:pt modelId="{B6BFFD09-2D50-404F-BD81-CAA5A24400C5}" type="pres">
      <dgm:prSet presAssocID="{30A76106-8F78-4018-B1C1-A9BD40ECD450}" presName="compNode" presStyleCnt="0"/>
      <dgm:spPr/>
    </dgm:pt>
    <dgm:pt modelId="{6A96B35B-17A6-4417-ADD5-F2B2B4EC5F54}" type="pres">
      <dgm:prSet presAssocID="{30A76106-8F78-4018-B1C1-A9BD40ECD450}" presName="bgRect" presStyleLbl="bgShp" presStyleIdx="0" presStyleCnt="4"/>
      <dgm:spPr/>
    </dgm:pt>
    <dgm:pt modelId="{449E2A9A-0B4C-422E-9B5B-19F97AF07B1B}" type="pres">
      <dgm:prSet presAssocID="{30A76106-8F78-4018-B1C1-A9BD40ECD45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olebygning"/>
        </a:ext>
      </dgm:extLst>
    </dgm:pt>
    <dgm:pt modelId="{DB5D25FE-C443-4953-A032-16D657985144}" type="pres">
      <dgm:prSet presAssocID="{30A76106-8F78-4018-B1C1-A9BD40ECD450}" presName="spaceRect" presStyleCnt="0"/>
      <dgm:spPr/>
    </dgm:pt>
    <dgm:pt modelId="{390DBFBF-7788-4283-BE45-6DB3FF9C0E18}" type="pres">
      <dgm:prSet presAssocID="{30A76106-8F78-4018-B1C1-A9BD40ECD450}" presName="parTx" presStyleLbl="revTx" presStyleIdx="0" presStyleCnt="4">
        <dgm:presLayoutVars>
          <dgm:chMax val="0"/>
          <dgm:chPref val="0"/>
        </dgm:presLayoutVars>
      </dgm:prSet>
      <dgm:spPr/>
    </dgm:pt>
    <dgm:pt modelId="{5310836A-E6F2-4354-8BAA-678EFEAED479}" type="pres">
      <dgm:prSet presAssocID="{BBB64CDB-655E-4A81-8FB5-62C78F6C4C74}" presName="sibTrans" presStyleCnt="0"/>
      <dgm:spPr/>
    </dgm:pt>
    <dgm:pt modelId="{6CFDA216-90EA-4AA7-A677-7939893E8C3F}" type="pres">
      <dgm:prSet presAssocID="{66C794C6-013C-4C1A-AB07-33B84B25CE22}" presName="compNode" presStyleCnt="0"/>
      <dgm:spPr/>
    </dgm:pt>
    <dgm:pt modelId="{905D71AF-053C-4CB0-9227-6C960F3B3C9F}" type="pres">
      <dgm:prSet presAssocID="{66C794C6-013C-4C1A-AB07-33B84B25CE22}" presName="bgRect" presStyleLbl="bgShp" presStyleIdx="1" presStyleCnt="4"/>
      <dgm:spPr/>
    </dgm:pt>
    <dgm:pt modelId="{7EAE20FB-A5E1-49F0-BDAE-55656F6E7BCA}" type="pres">
      <dgm:prSet presAssocID="{66C794C6-013C-4C1A-AB07-33B84B25CE22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abata Tree"/>
        </a:ext>
      </dgm:extLst>
    </dgm:pt>
    <dgm:pt modelId="{F0A948DD-0964-4EB9-8C0A-F12AD612504F}" type="pres">
      <dgm:prSet presAssocID="{66C794C6-013C-4C1A-AB07-33B84B25CE22}" presName="spaceRect" presStyleCnt="0"/>
      <dgm:spPr/>
    </dgm:pt>
    <dgm:pt modelId="{48CE05E7-FAA1-4557-B672-F7D555706AD3}" type="pres">
      <dgm:prSet presAssocID="{66C794C6-013C-4C1A-AB07-33B84B25CE22}" presName="parTx" presStyleLbl="revTx" presStyleIdx="1" presStyleCnt="4">
        <dgm:presLayoutVars>
          <dgm:chMax val="0"/>
          <dgm:chPref val="0"/>
        </dgm:presLayoutVars>
      </dgm:prSet>
      <dgm:spPr/>
    </dgm:pt>
    <dgm:pt modelId="{3F3EF41F-183D-44C8-BF4E-6AD1682DCFD3}" type="pres">
      <dgm:prSet presAssocID="{53D17943-02A6-454C-A3AA-CF77742D09AB}" presName="sibTrans" presStyleCnt="0"/>
      <dgm:spPr/>
    </dgm:pt>
    <dgm:pt modelId="{1530821D-DD3A-407E-A204-DD228DFB676A}" type="pres">
      <dgm:prSet presAssocID="{1337C2A8-8A9A-4BB2-A4A4-A7BE64A5DC07}" presName="compNode" presStyleCnt="0"/>
      <dgm:spPr/>
    </dgm:pt>
    <dgm:pt modelId="{C7E7926F-E6A3-4112-A2A5-51273CC65C1B}" type="pres">
      <dgm:prSet presAssocID="{1337C2A8-8A9A-4BB2-A4A4-A7BE64A5DC07}" presName="bgRect" presStyleLbl="bgShp" presStyleIdx="2" presStyleCnt="4"/>
      <dgm:spPr/>
    </dgm:pt>
    <dgm:pt modelId="{A1F0FB2D-DFFD-4728-A722-A3B4C6DF6F45}" type="pres">
      <dgm:prSet presAssocID="{1337C2A8-8A9A-4BB2-A4A4-A7BE64A5DC0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40D8FF8A-B979-4FA6-B3CB-925226F5C267}" type="pres">
      <dgm:prSet presAssocID="{1337C2A8-8A9A-4BB2-A4A4-A7BE64A5DC07}" presName="spaceRect" presStyleCnt="0"/>
      <dgm:spPr/>
    </dgm:pt>
    <dgm:pt modelId="{82F6E4AD-82D8-4F03-B64F-342E0F851DC9}" type="pres">
      <dgm:prSet presAssocID="{1337C2A8-8A9A-4BB2-A4A4-A7BE64A5DC07}" presName="parTx" presStyleLbl="revTx" presStyleIdx="2" presStyleCnt="4">
        <dgm:presLayoutVars>
          <dgm:chMax val="0"/>
          <dgm:chPref val="0"/>
        </dgm:presLayoutVars>
      </dgm:prSet>
      <dgm:spPr/>
    </dgm:pt>
    <dgm:pt modelId="{28DA1B46-54F5-4ECC-91ED-6C1349C426A0}" type="pres">
      <dgm:prSet presAssocID="{79185DCA-8ED1-42E5-ADF6-DC72D64BA7CE}" presName="sibTrans" presStyleCnt="0"/>
      <dgm:spPr/>
    </dgm:pt>
    <dgm:pt modelId="{B0441448-C344-4D41-ABF1-55C71F31518A}" type="pres">
      <dgm:prSet presAssocID="{57AA3C8F-E41C-4FE9-8098-12FE5718C0D6}" presName="compNode" presStyleCnt="0"/>
      <dgm:spPr/>
    </dgm:pt>
    <dgm:pt modelId="{CB0C36BD-1736-446D-B1C2-24D98C9490C2}" type="pres">
      <dgm:prSet presAssocID="{57AA3C8F-E41C-4FE9-8098-12FE5718C0D6}" presName="bgRect" presStyleLbl="bgShp" presStyleIdx="3" presStyleCnt="4"/>
      <dgm:spPr/>
    </dgm:pt>
    <dgm:pt modelId="{81AD8735-CF77-460D-956C-3119325F25E0}" type="pres">
      <dgm:prSet presAssocID="{57AA3C8F-E41C-4FE9-8098-12FE5718C0D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lkoblinger"/>
        </a:ext>
      </dgm:extLst>
    </dgm:pt>
    <dgm:pt modelId="{A0447231-B0A4-406A-AEBF-C6B099FA9E0D}" type="pres">
      <dgm:prSet presAssocID="{57AA3C8F-E41C-4FE9-8098-12FE5718C0D6}" presName="spaceRect" presStyleCnt="0"/>
      <dgm:spPr/>
    </dgm:pt>
    <dgm:pt modelId="{A4381CF2-8751-4F02-8387-1B7D1801E237}" type="pres">
      <dgm:prSet presAssocID="{57AA3C8F-E41C-4FE9-8098-12FE5718C0D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4A792A-FF97-4E85-8032-57804234BE4E}" type="presOf" srcId="{E5D7037B-F366-4962-B66B-84E7711D082E}" destId="{257D601F-5266-4229-83A5-D7FC532DCA0B}" srcOrd="0" destOrd="0" presId="urn:microsoft.com/office/officeart/2018/2/layout/IconVerticalSolidList"/>
    <dgm:cxn modelId="{64A2345D-B213-49FE-95CA-C44DED9215E5}" srcId="{E5D7037B-F366-4962-B66B-84E7711D082E}" destId="{66C794C6-013C-4C1A-AB07-33B84B25CE22}" srcOrd="1" destOrd="0" parTransId="{69D8F02A-15A3-445A-AFF3-5BAD5C178999}" sibTransId="{53D17943-02A6-454C-A3AA-CF77742D09AB}"/>
    <dgm:cxn modelId="{B487FF68-7952-4227-8661-902EE45C3EEC}" srcId="{E5D7037B-F366-4962-B66B-84E7711D082E}" destId="{1337C2A8-8A9A-4BB2-A4A4-A7BE64A5DC07}" srcOrd="2" destOrd="0" parTransId="{0FB3D09B-EACA-41AB-882E-44E017665A53}" sibTransId="{79185DCA-8ED1-42E5-ADF6-DC72D64BA7CE}"/>
    <dgm:cxn modelId="{DDC1044E-BF91-417C-8E24-B663F6373219}" type="presOf" srcId="{30A76106-8F78-4018-B1C1-A9BD40ECD450}" destId="{390DBFBF-7788-4283-BE45-6DB3FF9C0E18}" srcOrd="0" destOrd="0" presId="urn:microsoft.com/office/officeart/2018/2/layout/IconVerticalSolidList"/>
    <dgm:cxn modelId="{C5CE2559-E9D2-4248-84FB-AB054D0EC102}" type="presOf" srcId="{66C794C6-013C-4C1A-AB07-33B84B25CE22}" destId="{48CE05E7-FAA1-4557-B672-F7D555706AD3}" srcOrd="0" destOrd="0" presId="urn:microsoft.com/office/officeart/2018/2/layout/IconVerticalSolidList"/>
    <dgm:cxn modelId="{BB5FA69E-0C1B-4973-A4FD-E6F286A7F2F4}" srcId="{E5D7037B-F366-4962-B66B-84E7711D082E}" destId="{30A76106-8F78-4018-B1C1-A9BD40ECD450}" srcOrd="0" destOrd="0" parTransId="{7407CED3-E2CC-46DD-8156-52384D97C231}" sibTransId="{BBB64CDB-655E-4A81-8FB5-62C78F6C4C74}"/>
    <dgm:cxn modelId="{E0BD35B2-6A7C-45F8-BBA2-BC8340DB1742}" type="presOf" srcId="{57AA3C8F-E41C-4FE9-8098-12FE5718C0D6}" destId="{A4381CF2-8751-4F02-8387-1B7D1801E237}" srcOrd="0" destOrd="0" presId="urn:microsoft.com/office/officeart/2018/2/layout/IconVerticalSolidList"/>
    <dgm:cxn modelId="{9D0112C6-00A5-4803-9731-E2D95FBC5AE9}" type="presOf" srcId="{1337C2A8-8A9A-4BB2-A4A4-A7BE64A5DC07}" destId="{82F6E4AD-82D8-4F03-B64F-342E0F851DC9}" srcOrd="0" destOrd="0" presId="urn:microsoft.com/office/officeart/2018/2/layout/IconVerticalSolidList"/>
    <dgm:cxn modelId="{142099E3-A5BA-40D2-9343-BE8AFC9658C0}" srcId="{E5D7037B-F366-4962-B66B-84E7711D082E}" destId="{57AA3C8F-E41C-4FE9-8098-12FE5718C0D6}" srcOrd="3" destOrd="0" parTransId="{5C5BBA39-FE4B-480B-A90C-ED18F9647065}" sibTransId="{14140077-F353-4F27-BEC8-4B7D1457E602}"/>
    <dgm:cxn modelId="{D24AF6F6-17AA-45EC-87AA-699037EA1AEA}" type="presParOf" srcId="{257D601F-5266-4229-83A5-D7FC532DCA0B}" destId="{B6BFFD09-2D50-404F-BD81-CAA5A24400C5}" srcOrd="0" destOrd="0" presId="urn:microsoft.com/office/officeart/2018/2/layout/IconVerticalSolidList"/>
    <dgm:cxn modelId="{5B9012E9-785D-4195-BFFC-BC7B26152237}" type="presParOf" srcId="{B6BFFD09-2D50-404F-BD81-CAA5A24400C5}" destId="{6A96B35B-17A6-4417-ADD5-F2B2B4EC5F54}" srcOrd="0" destOrd="0" presId="urn:microsoft.com/office/officeart/2018/2/layout/IconVerticalSolidList"/>
    <dgm:cxn modelId="{D9908EE5-8DE5-4148-982F-355C2836AD64}" type="presParOf" srcId="{B6BFFD09-2D50-404F-BD81-CAA5A24400C5}" destId="{449E2A9A-0B4C-422E-9B5B-19F97AF07B1B}" srcOrd="1" destOrd="0" presId="urn:microsoft.com/office/officeart/2018/2/layout/IconVerticalSolidList"/>
    <dgm:cxn modelId="{F2917F4B-0F49-4A18-80BC-B0426B08404D}" type="presParOf" srcId="{B6BFFD09-2D50-404F-BD81-CAA5A24400C5}" destId="{DB5D25FE-C443-4953-A032-16D657985144}" srcOrd="2" destOrd="0" presId="urn:microsoft.com/office/officeart/2018/2/layout/IconVerticalSolidList"/>
    <dgm:cxn modelId="{F25AA429-68BB-4C51-8116-E39C7DD34BFF}" type="presParOf" srcId="{B6BFFD09-2D50-404F-BD81-CAA5A24400C5}" destId="{390DBFBF-7788-4283-BE45-6DB3FF9C0E18}" srcOrd="3" destOrd="0" presId="urn:microsoft.com/office/officeart/2018/2/layout/IconVerticalSolidList"/>
    <dgm:cxn modelId="{BFE96921-CD0E-4D07-9451-0E5E4D6D87A2}" type="presParOf" srcId="{257D601F-5266-4229-83A5-D7FC532DCA0B}" destId="{5310836A-E6F2-4354-8BAA-678EFEAED479}" srcOrd="1" destOrd="0" presId="urn:microsoft.com/office/officeart/2018/2/layout/IconVerticalSolidList"/>
    <dgm:cxn modelId="{448CEECA-3EDD-4D3E-B3DE-8143968D6E4A}" type="presParOf" srcId="{257D601F-5266-4229-83A5-D7FC532DCA0B}" destId="{6CFDA216-90EA-4AA7-A677-7939893E8C3F}" srcOrd="2" destOrd="0" presId="urn:microsoft.com/office/officeart/2018/2/layout/IconVerticalSolidList"/>
    <dgm:cxn modelId="{1B6AFA69-69D0-43AF-A24E-84CB9BD8AF7C}" type="presParOf" srcId="{6CFDA216-90EA-4AA7-A677-7939893E8C3F}" destId="{905D71AF-053C-4CB0-9227-6C960F3B3C9F}" srcOrd="0" destOrd="0" presId="urn:microsoft.com/office/officeart/2018/2/layout/IconVerticalSolidList"/>
    <dgm:cxn modelId="{D3F18EB1-642D-4AE0-9BE9-087261197B76}" type="presParOf" srcId="{6CFDA216-90EA-4AA7-A677-7939893E8C3F}" destId="{7EAE20FB-A5E1-49F0-BDAE-55656F6E7BCA}" srcOrd="1" destOrd="0" presId="urn:microsoft.com/office/officeart/2018/2/layout/IconVerticalSolidList"/>
    <dgm:cxn modelId="{0D6293C7-8EE2-4629-8277-04CBEE9DE65B}" type="presParOf" srcId="{6CFDA216-90EA-4AA7-A677-7939893E8C3F}" destId="{F0A948DD-0964-4EB9-8C0A-F12AD612504F}" srcOrd="2" destOrd="0" presId="urn:microsoft.com/office/officeart/2018/2/layout/IconVerticalSolidList"/>
    <dgm:cxn modelId="{2F7903BA-D092-43BD-A5B2-07CCB7E5CBC8}" type="presParOf" srcId="{6CFDA216-90EA-4AA7-A677-7939893E8C3F}" destId="{48CE05E7-FAA1-4557-B672-F7D555706AD3}" srcOrd="3" destOrd="0" presId="urn:microsoft.com/office/officeart/2018/2/layout/IconVerticalSolidList"/>
    <dgm:cxn modelId="{B82D6555-53F6-406E-86CB-0458EA24360C}" type="presParOf" srcId="{257D601F-5266-4229-83A5-D7FC532DCA0B}" destId="{3F3EF41F-183D-44C8-BF4E-6AD1682DCFD3}" srcOrd="3" destOrd="0" presId="urn:microsoft.com/office/officeart/2018/2/layout/IconVerticalSolidList"/>
    <dgm:cxn modelId="{41B74CF3-FE03-42D6-8A24-277E8B341A84}" type="presParOf" srcId="{257D601F-5266-4229-83A5-D7FC532DCA0B}" destId="{1530821D-DD3A-407E-A204-DD228DFB676A}" srcOrd="4" destOrd="0" presId="urn:microsoft.com/office/officeart/2018/2/layout/IconVerticalSolidList"/>
    <dgm:cxn modelId="{AC0E03BB-48D6-4127-835A-A65F882916AA}" type="presParOf" srcId="{1530821D-DD3A-407E-A204-DD228DFB676A}" destId="{C7E7926F-E6A3-4112-A2A5-51273CC65C1B}" srcOrd="0" destOrd="0" presId="urn:microsoft.com/office/officeart/2018/2/layout/IconVerticalSolidList"/>
    <dgm:cxn modelId="{BEF5549B-2935-48E7-B1D0-C20F71F91E7D}" type="presParOf" srcId="{1530821D-DD3A-407E-A204-DD228DFB676A}" destId="{A1F0FB2D-DFFD-4728-A722-A3B4C6DF6F45}" srcOrd="1" destOrd="0" presId="urn:microsoft.com/office/officeart/2018/2/layout/IconVerticalSolidList"/>
    <dgm:cxn modelId="{F17199D6-4281-4E2C-A438-56E77F46EB92}" type="presParOf" srcId="{1530821D-DD3A-407E-A204-DD228DFB676A}" destId="{40D8FF8A-B979-4FA6-B3CB-925226F5C267}" srcOrd="2" destOrd="0" presId="urn:microsoft.com/office/officeart/2018/2/layout/IconVerticalSolidList"/>
    <dgm:cxn modelId="{930FC8DC-1B3A-4182-9E10-931A7718DA43}" type="presParOf" srcId="{1530821D-DD3A-407E-A204-DD228DFB676A}" destId="{82F6E4AD-82D8-4F03-B64F-342E0F851DC9}" srcOrd="3" destOrd="0" presId="urn:microsoft.com/office/officeart/2018/2/layout/IconVerticalSolidList"/>
    <dgm:cxn modelId="{F78821B5-7A82-4EF2-B30B-6D8F151F72C4}" type="presParOf" srcId="{257D601F-5266-4229-83A5-D7FC532DCA0B}" destId="{28DA1B46-54F5-4ECC-91ED-6C1349C426A0}" srcOrd="5" destOrd="0" presId="urn:microsoft.com/office/officeart/2018/2/layout/IconVerticalSolidList"/>
    <dgm:cxn modelId="{74922EE5-8EE1-48CF-818C-BB2B3328376D}" type="presParOf" srcId="{257D601F-5266-4229-83A5-D7FC532DCA0B}" destId="{B0441448-C344-4D41-ABF1-55C71F31518A}" srcOrd="6" destOrd="0" presId="urn:microsoft.com/office/officeart/2018/2/layout/IconVerticalSolidList"/>
    <dgm:cxn modelId="{F982BE50-99A7-4152-AEEB-FE33D8AE5C20}" type="presParOf" srcId="{B0441448-C344-4D41-ABF1-55C71F31518A}" destId="{CB0C36BD-1736-446D-B1C2-24D98C9490C2}" srcOrd="0" destOrd="0" presId="urn:microsoft.com/office/officeart/2018/2/layout/IconVerticalSolidList"/>
    <dgm:cxn modelId="{82BC51D3-BD5A-404F-A1FB-FA9B35D411AD}" type="presParOf" srcId="{B0441448-C344-4D41-ABF1-55C71F31518A}" destId="{81AD8735-CF77-460D-956C-3119325F25E0}" srcOrd="1" destOrd="0" presId="urn:microsoft.com/office/officeart/2018/2/layout/IconVerticalSolidList"/>
    <dgm:cxn modelId="{48F5702C-F0DA-48E0-8D21-DF0E05711A0E}" type="presParOf" srcId="{B0441448-C344-4D41-ABF1-55C71F31518A}" destId="{A0447231-B0A4-406A-AEBF-C6B099FA9E0D}" srcOrd="2" destOrd="0" presId="urn:microsoft.com/office/officeart/2018/2/layout/IconVerticalSolidList"/>
    <dgm:cxn modelId="{FFF6B90D-E2D7-4370-A87E-D1C5C4567F18}" type="presParOf" srcId="{B0441448-C344-4D41-ABF1-55C71F31518A}" destId="{A4381CF2-8751-4F02-8387-1B7D1801E2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AD0989-15EB-49AC-A75E-04F5051F6536}" type="doc">
      <dgm:prSet loTypeId="urn:microsoft.com/office/officeart/2005/8/layout/vList2" loCatId="list" qsTypeId="urn:microsoft.com/office/officeart/2005/8/quickstyle/simple4#13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21535F75-555F-4B18-B5C1-93E08C15D8AF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b-NO" sz="210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Ledergruppa</a:t>
          </a:r>
          <a:r>
            <a:rPr lang="nb-NO" sz="2100">
              <a:solidFill>
                <a:srgbClr val="FFFFFF"/>
              </a:solidFill>
              <a:ea typeface="+mn-ea"/>
              <a:cs typeface="+mn-cs"/>
            </a:rPr>
            <a:t> og </a:t>
          </a:r>
          <a:r>
            <a:rPr lang="nb-NO" sz="210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skolens ansatte</a:t>
          </a:r>
          <a:endParaRPr lang="en-US" sz="2100" err="1">
            <a:solidFill>
              <a:srgbClr val="FFFFFF"/>
            </a:solidFill>
            <a:ea typeface="+mn-ea"/>
            <a:cs typeface="+mn-cs"/>
          </a:endParaRPr>
        </a:p>
      </dgm:t>
    </dgm:pt>
    <dgm:pt modelId="{B3D9C57B-B4F0-4C63-B417-BE34A55CD109}" type="parTrans" cxnId="{77B05C00-EDF6-4B6B-BE47-58E042C0F62B}">
      <dgm:prSet/>
      <dgm:spPr/>
      <dgm:t>
        <a:bodyPr/>
        <a:lstStyle/>
        <a:p>
          <a:endParaRPr lang="en-US"/>
        </a:p>
      </dgm:t>
    </dgm:pt>
    <dgm:pt modelId="{12927B81-5990-47AD-A5C4-21C6B00B6C7F}" type="sibTrans" cxnId="{77B05C00-EDF6-4B6B-BE47-58E042C0F62B}">
      <dgm:prSet/>
      <dgm:spPr/>
      <dgm:t>
        <a:bodyPr/>
        <a:lstStyle/>
        <a:p>
          <a:endParaRPr lang="en-US"/>
        </a:p>
      </dgm:t>
    </dgm:pt>
    <dgm:pt modelId="{E8F86C9C-CA59-4BF7-9553-8263ACCF5780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b-NO" sz="2100">
              <a:latin typeface="Century Gothic" panose="020B0502020202020204"/>
              <a:ea typeface="+mn-ea"/>
              <a:cs typeface="+mn-cs"/>
            </a:rPr>
            <a:t>Helsesykepleiere</a:t>
          </a:r>
          <a:endParaRPr lang="en-US" sz="2100">
            <a:ea typeface="+mn-ea"/>
            <a:cs typeface="+mn-cs"/>
          </a:endParaRPr>
        </a:p>
      </dgm:t>
    </dgm:pt>
    <dgm:pt modelId="{6D99DFB9-12BE-44BD-A2AB-6DC423119A21}" type="parTrans" cxnId="{E8A1F51A-4C91-4774-A1D7-82104D551C35}">
      <dgm:prSet/>
      <dgm:spPr/>
      <dgm:t>
        <a:bodyPr/>
        <a:lstStyle/>
        <a:p>
          <a:endParaRPr lang="en-US"/>
        </a:p>
      </dgm:t>
    </dgm:pt>
    <dgm:pt modelId="{454A0561-2E53-4CCF-8042-2D654FC76199}" type="sibTrans" cxnId="{E8A1F51A-4C91-4774-A1D7-82104D551C35}">
      <dgm:prSet/>
      <dgm:spPr/>
      <dgm:t>
        <a:bodyPr/>
        <a:lstStyle/>
        <a:p>
          <a:endParaRPr lang="en-US"/>
        </a:p>
      </dgm:t>
    </dgm:pt>
    <dgm:pt modelId="{854AC287-7002-41D4-A3C8-358FF3220728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100" err="1">
              <a:solidFill>
                <a:srgbClr val="FFFFFF"/>
              </a:solidFill>
              <a:ea typeface="+mn-ea"/>
              <a:cs typeface="+mn-cs"/>
            </a:rPr>
            <a:t>Bydelen</a:t>
          </a:r>
          <a:endParaRPr lang="en-US" sz="2100">
            <a:solidFill>
              <a:srgbClr val="FFFFFF"/>
            </a:solidFill>
            <a:ea typeface="+mn-ea"/>
            <a:cs typeface="+mn-cs"/>
          </a:endParaRPr>
        </a:p>
      </dgm:t>
    </dgm:pt>
    <dgm:pt modelId="{67D593EA-FBE2-4254-98F7-03387C9CA905}" type="parTrans" cxnId="{84292590-8C67-48C9-AC76-DDF9B59017C9}">
      <dgm:prSet/>
      <dgm:spPr/>
      <dgm:t>
        <a:bodyPr/>
        <a:lstStyle/>
        <a:p>
          <a:endParaRPr lang="en-US"/>
        </a:p>
      </dgm:t>
    </dgm:pt>
    <dgm:pt modelId="{5B1599C4-BF4C-40DE-B38A-534A52573A2C}" type="sibTrans" cxnId="{84292590-8C67-48C9-AC76-DDF9B59017C9}">
      <dgm:prSet/>
      <dgm:spPr/>
      <dgm:t>
        <a:bodyPr/>
        <a:lstStyle/>
        <a:p>
          <a:endParaRPr lang="en-US"/>
        </a:p>
      </dgm:t>
    </dgm:pt>
    <dgm:pt modelId="{2F15E518-E776-47A7-850F-1A19AFDF605A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b-NO" sz="2100">
              <a:solidFill>
                <a:srgbClr val="FFFFFF"/>
              </a:solidFill>
              <a:ea typeface="+mn-ea"/>
              <a:cs typeface="+mn-cs"/>
            </a:rPr>
            <a:t>Fellesverket</a:t>
          </a:r>
          <a:endParaRPr lang="en-US" sz="2100">
            <a:solidFill>
              <a:srgbClr val="FFFFFF"/>
            </a:solidFill>
            <a:ea typeface="+mn-ea"/>
            <a:cs typeface="+mn-cs"/>
          </a:endParaRPr>
        </a:p>
      </dgm:t>
    </dgm:pt>
    <dgm:pt modelId="{391EE630-B092-4F55-897E-BCC7EE42DB6C}" type="parTrans" cxnId="{54642978-DFC2-4325-9C0B-B0EAE0F8F2E8}">
      <dgm:prSet/>
      <dgm:spPr/>
      <dgm:t>
        <a:bodyPr/>
        <a:lstStyle/>
        <a:p>
          <a:endParaRPr lang="en-US"/>
        </a:p>
      </dgm:t>
    </dgm:pt>
    <dgm:pt modelId="{9620A7EE-46D9-418D-B2C9-B387F769A857}" type="sibTrans" cxnId="{54642978-DFC2-4325-9C0B-B0EAE0F8F2E8}">
      <dgm:prSet/>
      <dgm:spPr/>
      <dgm:t>
        <a:bodyPr/>
        <a:lstStyle/>
        <a:p>
          <a:endParaRPr lang="en-US"/>
        </a:p>
      </dgm:t>
    </dgm:pt>
    <dgm:pt modelId="{294100EF-544D-4E03-A4C6-5A8C4DBCFC16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b-NO" sz="2100">
              <a:solidFill>
                <a:srgbClr val="FFFFFF"/>
              </a:solidFill>
              <a:ea typeface="+mn-ea"/>
              <a:cs typeface="+mn-cs"/>
            </a:rPr>
            <a:t>Romsås IL</a:t>
          </a:r>
          <a:endParaRPr lang="en-US" sz="2100">
            <a:solidFill>
              <a:srgbClr val="FFFFFF"/>
            </a:solidFill>
            <a:ea typeface="+mn-ea"/>
            <a:cs typeface="+mn-cs"/>
          </a:endParaRPr>
        </a:p>
      </dgm:t>
    </dgm:pt>
    <dgm:pt modelId="{95DC47C6-413E-44B2-AE3A-D0970177B62E}" type="parTrans" cxnId="{7A6C3220-4F59-4DB7-BE44-F25CF8BA21C9}">
      <dgm:prSet/>
      <dgm:spPr/>
      <dgm:t>
        <a:bodyPr/>
        <a:lstStyle/>
        <a:p>
          <a:endParaRPr lang="en-US"/>
        </a:p>
      </dgm:t>
    </dgm:pt>
    <dgm:pt modelId="{D879F0DF-84B5-4972-90FF-CE4E30DC41CE}" type="sibTrans" cxnId="{7A6C3220-4F59-4DB7-BE44-F25CF8BA21C9}">
      <dgm:prSet/>
      <dgm:spPr/>
      <dgm:t>
        <a:bodyPr/>
        <a:lstStyle/>
        <a:p>
          <a:endParaRPr lang="en-US"/>
        </a:p>
      </dgm:t>
    </dgm:pt>
    <dgm:pt modelId="{F222D798-59A7-4B9B-BDD4-86EEA421219C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nb-NO" sz="2100">
              <a:solidFill>
                <a:srgbClr val="FFFFFF"/>
              </a:solidFill>
              <a:latin typeface="Century Gothic"/>
              <a:ea typeface="+mn-ea"/>
              <a:cs typeface="+mn-cs"/>
            </a:rPr>
            <a:t>Forebyggende barnevernkonsulenter</a:t>
          </a:r>
          <a:r>
            <a:rPr lang="nb-NO" sz="2100">
              <a:solidFill>
                <a:srgbClr val="FFFFFF"/>
              </a:solidFill>
              <a:latin typeface="Oslo Sans Office"/>
              <a:ea typeface="+mn-ea"/>
              <a:cs typeface="+mn-cs"/>
            </a:rPr>
            <a:t> </a:t>
          </a:r>
          <a:endParaRPr lang="en-US" sz="2100">
            <a:solidFill>
              <a:srgbClr val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7E7CE391-B685-403C-A2FF-DE9114745B07}" type="parTrans" cxnId="{8CC50D66-CFAA-4314-8C2F-F3D1603AE2F8}">
      <dgm:prSet/>
      <dgm:spPr/>
    </dgm:pt>
    <dgm:pt modelId="{61D2C8DF-75B8-490A-AA37-946DCAC470E6}" type="sibTrans" cxnId="{8CC50D66-CFAA-4314-8C2F-F3D1603AE2F8}">
      <dgm:prSet/>
      <dgm:spPr/>
    </dgm:pt>
    <dgm:pt modelId="{9A08E2E0-2CE4-4D66-961E-B0E4FF7BD279}" type="pres">
      <dgm:prSet presAssocID="{96AD0989-15EB-49AC-A75E-04F5051F6536}" presName="linear" presStyleCnt="0">
        <dgm:presLayoutVars>
          <dgm:animLvl val="lvl"/>
          <dgm:resizeHandles val="exact"/>
        </dgm:presLayoutVars>
      </dgm:prSet>
      <dgm:spPr/>
    </dgm:pt>
    <dgm:pt modelId="{2AEA6F2A-D1D7-4E89-AB9E-040A63D9950A}" type="pres">
      <dgm:prSet presAssocID="{21535F75-555F-4B18-B5C1-93E08C15D8A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6989453-A632-41B5-958E-E2B4CF6A9E46}" type="pres">
      <dgm:prSet presAssocID="{12927B81-5990-47AD-A5C4-21C6B00B6C7F}" presName="spacer" presStyleCnt="0"/>
      <dgm:spPr/>
    </dgm:pt>
    <dgm:pt modelId="{20ADEC4B-47C5-4A2E-AAF4-7ECECAF0967B}" type="pres">
      <dgm:prSet presAssocID="{E8F86C9C-CA59-4BF7-9553-8263ACCF578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70F90B4-1732-46AC-AEF1-96EB1CFC091D}" type="pres">
      <dgm:prSet presAssocID="{454A0561-2E53-4CCF-8042-2D654FC76199}" presName="spacer" presStyleCnt="0"/>
      <dgm:spPr/>
    </dgm:pt>
    <dgm:pt modelId="{40CCE3B7-32F0-4823-AE6A-D3A503217FDF}" type="pres">
      <dgm:prSet presAssocID="{854AC287-7002-41D4-A3C8-358FF322072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73AFF40-9FAA-4C26-8F74-8E4AA3F778F1}" type="pres">
      <dgm:prSet presAssocID="{5B1599C4-BF4C-40DE-B38A-534A52573A2C}" presName="spacer" presStyleCnt="0"/>
      <dgm:spPr/>
    </dgm:pt>
    <dgm:pt modelId="{322AC2D5-1811-4C28-BD03-A7C9087AEC69}" type="pres">
      <dgm:prSet presAssocID="{F222D798-59A7-4B9B-BDD4-86EEA421219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878D415-BD61-41C9-A9C8-A312E54BE7E9}" type="pres">
      <dgm:prSet presAssocID="{61D2C8DF-75B8-490A-AA37-946DCAC470E6}" presName="spacer" presStyleCnt="0"/>
      <dgm:spPr/>
    </dgm:pt>
    <dgm:pt modelId="{B4E0B656-FDC4-4215-9476-7222C04CA984}" type="pres">
      <dgm:prSet presAssocID="{2F15E518-E776-47A7-850F-1A19AFDF605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29F43D9-E658-4665-9CC6-1D64C0A556F3}" type="pres">
      <dgm:prSet presAssocID="{9620A7EE-46D9-418D-B2C9-B387F769A857}" presName="spacer" presStyleCnt="0"/>
      <dgm:spPr/>
    </dgm:pt>
    <dgm:pt modelId="{663D4A4E-2687-443B-B351-2A5E2FF19766}" type="pres">
      <dgm:prSet presAssocID="{294100EF-544D-4E03-A4C6-5A8C4DBCFC1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7B05C00-EDF6-4B6B-BE47-58E042C0F62B}" srcId="{96AD0989-15EB-49AC-A75E-04F5051F6536}" destId="{21535F75-555F-4B18-B5C1-93E08C15D8AF}" srcOrd="0" destOrd="0" parTransId="{B3D9C57B-B4F0-4C63-B417-BE34A55CD109}" sibTransId="{12927B81-5990-47AD-A5C4-21C6B00B6C7F}"/>
    <dgm:cxn modelId="{EE691411-E425-439F-B11A-0AB276BC30E6}" type="presOf" srcId="{2F15E518-E776-47A7-850F-1A19AFDF605A}" destId="{B4E0B656-FDC4-4215-9476-7222C04CA984}" srcOrd="0" destOrd="0" presId="urn:microsoft.com/office/officeart/2005/8/layout/vList2"/>
    <dgm:cxn modelId="{8ED91711-CB05-4D72-AAA6-6DF229C8BAB1}" type="presOf" srcId="{E8F86C9C-CA59-4BF7-9553-8263ACCF5780}" destId="{20ADEC4B-47C5-4A2E-AAF4-7ECECAF0967B}" srcOrd="0" destOrd="0" presId="urn:microsoft.com/office/officeart/2005/8/layout/vList2"/>
    <dgm:cxn modelId="{E8A1F51A-4C91-4774-A1D7-82104D551C35}" srcId="{96AD0989-15EB-49AC-A75E-04F5051F6536}" destId="{E8F86C9C-CA59-4BF7-9553-8263ACCF5780}" srcOrd="1" destOrd="0" parTransId="{6D99DFB9-12BE-44BD-A2AB-6DC423119A21}" sibTransId="{454A0561-2E53-4CCF-8042-2D654FC76199}"/>
    <dgm:cxn modelId="{7A6C3220-4F59-4DB7-BE44-F25CF8BA21C9}" srcId="{96AD0989-15EB-49AC-A75E-04F5051F6536}" destId="{294100EF-544D-4E03-A4C6-5A8C4DBCFC16}" srcOrd="5" destOrd="0" parTransId="{95DC47C6-413E-44B2-AE3A-D0970177B62E}" sibTransId="{D879F0DF-84B5-4972-90FF-CE4E30DC41CE}"/>
    <dgm:cxn modelId="{CA8CB22A-FD1B-472C-87FF-8C5F76C56775}" type="presOf" srcId="{854AC287-7002-41D4-A3C8-358FF3220728}" destId="{40CCE3B7-32F0-4823-AE6A-D3A503217FDF}" srcOrd="0" destOrd="0" presId="urn:microsoft.com/office/officeart/2005/8/layout/vList2"/>
    <dgm:cxn modelId="{8CC50D66-CFAA-4314-8C2F-F3D1603AE2F8}" srcId="{96AD0989-15EB-49AC-A75E-04F5051F6536}" destId="{F222D798-59A7-4B9B-BDD4-86EEA421219C}" srcOrd="3" destOrd="0" parTransId="{7E7CE391-B685-403C-A2FF-DE9114745B07}" sibTransId="{61D2C8DF-75B8-490A-AA37-946DCAC470E6}"/>
    <dgm:cxn modelId="{AEA0B670-0A06-46CB-9D48-FB3D9DF92418}" type="presOf" srcId="{294100EF-544D-4E03-A4C6-5A8C4DBCFC16}" destId="{663D4A4E-2687-443B-B351-2A5E2FF19766}" srcOrd="0" destOrd="0" presId="urn:microsoft.com/office/officeart/2005/8/layout/vList2"/>
    <dgm:cxn modelId="{54642978-DFC2-4325-9C0B-B0EAE0F8F2E8}" srcId="{96AD0989-15EB-49AC-A75E-04F5051F6536}" destId="{2F15E518-E776-47A7-850F-1A19AFDF605A}" srcOrd="4" destOrd="0" parTransId="{391EE630-B092-4F55-897E-BCC7EE42DB6C}" sibTransId="{9620A7EE-46D9-418D-B2C9-B387F769A857}"/>
    <dgm:cxn modelId="{A86F9258-F827-4C98-9EA3-C6390FEC58BA}" type="presOf" srcId="{21535F75-555F-4B18-B5C1-93E08C15D8AF}" destId="{2AEA6F2A-D1D7-4E89-AB9E-040A63D9950A}" srcOrd="0" destOrd="0" presId="urn:microsoft.com/office/officeart/2005/8/layout/vList2"/>
    <dgm:cxn modelId="{84292590-8C67-48C9-AC76-DDF9B59017C9}" srcId="{96AD0989-15EB-49AC-A75E-04F5051F6536}" destId="{854AC287-7002-41D4-A3C8-358FF3220728}" srcOrd="2" destOrd="0" parTransId="{67D593EA-FBE2-4254-98F7-03387C9CA905}" sibTransId="{5B1599C4-BF4C-40DE-B38A-534A52573A2C}"/>
    <dgm:cxn modelId="{DBDD22BB-5EC2-44A0-8417-BF42ADC51FDC}" type="presOf" srcId="{F222D798-59A7-4B9B-BDD4-86EEA421219C}" destId="{322AC2D5-1811-4C28-BD03-A7C9087AEC69}" srcOrd="0" destOrd="0" presId="urn:microsoft.com/office/officeart/2005/8/layout/vList2"/>
    <dgm:cxn modelId="{E67740CD-DD09-4E7F-9048-5037403835FC}" type="presOf" srcId="{96AD0989-15EB-49AC-A75E-04F5051F6536}" destId="{9A08E2E0-2CE4-4D66-961E-B0E4FF7BD279}" srcOrd="0" destOrd="0" presId="urn:microsoft.com/office/officeart/2005/8/layout/vList2"/>
    <dgm:cxn modelId="{9B85EABB-6364-4768-A512-881F1A33B5CA}" type="presParOf" srcId="{9A08E2E0-2CE4-4D66-961E-B0E4FF7BD279}" destId="{2AEA6F2A-D1D7-4E89-AB9E-040A63D9950A}" srcOrd="0" destOrd="0" presId="urn:microsoft.com/office/officeart/2005/8/layout/vList2"/>
    <dgm:cxn modelId="{DCC68611-4481-47E1-BE22-D02743C806F3}" type="presParOf" srcId="{9A08E2E0-2CE4-4D66-961E-B0E4FF7BD279}" destId="{96989453-A632-41B5-958E-E2B4CF6A9E46}" srcOrd="1" destOrd="0" presId="urn:microsoft.com/office/officeart/2005/8/layout/vList2"/>
    <dgm:cxn modelId="{C137CE04-ECEE-4F0A-95B8-8C4598209625}" type="presParOf" srcId="{9A08E2E0-2CE4-4D66-961E-B0E4FF7BD279}" destId="{20ADEC4B-47C5-4A2E-AAF4-7ECECAF0967B}" srcOrd="2" destOrd="0" presId="urn:microsoft.com/office/officeart/2005/8/layout/vList2"/>
    <dgm:cxn modelId="{8AE48B68-3FF0-433E-A8CE-9835CD1BE70E}" type="presParOf" srcId="{9A08E2E0-2CE4-4D66-961E-B0E4FF7BD279}" destId="{A70F90B4-1732-46AC-AEF1-96EB1CFC091D}" srcOrd="3" destOrd="0" presId="urn:microsoft.com/office/officeart/2005/8/layout/vList2"/>
    <dgm:cxn modelId="{AC114A0B-2169-4412-8D32-800D63FF8DA6}" type="presParOf" srcId="{9A08E2E0-2CE4-4D66-961E-B0E4FF7BD279}" destId="{40CCE3B7-32F0-4823-AE6A-D3A503217FDF}" srcOrd="4" destOrd="0" presId="urn:microsoft.com/office/officeart/2005/8/layout/vList2"/>
    <dgm:cxn modelId="{A6C1D7B0-FB0A-4757-A9AB-C561DAD61AC8}" type="presParOf" srcId="{9A08E2E0-2CE4-4D66-961E-B0E4FF7BD279}" destId="{573AFF40-9FAA-4C26-8F74-8E4AA3F778F1}" srcOrd="5" destOrd="0" presId="urn:microsoft.com/office/officeart/2005/8/layout/vList2"/>
    <dgm:cxn modelId="{9C5D089C-9ADA-406F-B67E-CD92E34D765C}" type="presParOf" srcId="{9A08E2E0-2CE4-4D66-961E-B0E4FF7BD279}" destId="{322AC2D5-1811-4C28-BD03-A7C9087AEC69}" srcOrd="6" destOrd="0" presId="urn:microsoft.com/office/officeart/2005/8/layout/vList2"/>
    <dgm:cxn modelId="{52B7D823-246F-4418-A98D-01082D3954C6}" type="presParOf" srcId="{9A08E2E0-2CE4-4D66-961E-B0E4FF7BD279}" destId="{3878D415-BD61-41C9-A9C8-A312E54BE7E9}" srcOrd="7" destOrd="0" presId="urn:microsoft.com/office/officeart/2005/8/layout/vList2"/>
    <dgm:cxn modelId="{84008F76-269A-4013-BCD9-857430ABA68D}" type="presParOf" srcId="{9A08E2E0-2CE4-4D66-961E-B0E4FF7BD279}" destId="{B4E0B656-FDC4-4215-9476-7222C04CA984}" srcOrd="8" destOrd="0" presId="urn:microsoft.com/office/officeart/2005/8/layout/vList2"/>
    <dgm:cxn modelId="{88461BB0-4F46-4C87-89AE-866B68F81292}" type="presParOf" srcId="{9A08E2E0-2CE4-4D66-961E-B0E4FF7BD279}" destId="{129F43D9-E658-4665-9CC6-1D64C0A556F3}" srcOrd="9" destOrd="0" presId="urn:microsoft.com/office/officeart/2005/8/layout/vList2"/>
    <dgm:cxn modelId="{D7D045AC-1A98-4239-B44B-A82E86319DA8}" type="presParOf" srcId="{9A08E2E0-2CE4-4D66-961E-B0E4FF7BD279}" destId="{663D4A4E-2687-443B-B351-2A5E2FF1976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26EEAB-7E76-4D1C-AD97-96161D0FB387}" type="doc">
      <dgm:prSet loTypeId="urn:microsoft.com/office/officeart/2005/8/layout/bProcess4" loCatId="process" qsTypeId="urn:microsoft.com/office/officeart/2005/8/quickstyle/simple1#3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6D0810D7-B9D2-4239-80EB-3DF192CA7EFA}">
      <dgm:prSet/>
      <dgm:spPr/>
      <dgm:t>
        <a:bodyPr/>
        <a:lstStyle/>
        <a:p>
          <a:r>
            <a:rPr lang="nb-NO" b="1" kern="1200">
              <a:latin typeface="Century Gothic" panose="020B0502020202020204"/>
            </a:rPr>
            <a:t>Helsesykepleiere</a:t>
          </a:r>
          <a:r>
            <a:rPr lang="nb-NO" b="1" kern="1200"/>
            <a:t>:</a:t>
          </a:r>
          <a:r>
            <a:rPr lang="nb-NO" kern="1200">
              <a:latin typeface="Century Gothic" panose="020B0502020202020204"/>
              <a:ea typeface="+mn-ea"/>
              <a:cs typeface="+mn-cs"/>
            </a:rPr>
            <a:t> </a:t>
          </a:r>
          <a:r>
            <a:rPr lang="nb-NO" b="0" i="0" kern="1200"/>
            <a:t>Marianne og Karoline </a:t>
          </a:r>
          <a:r>
            <a:rPr lang="nb-NO" kern="1200"/>
            <a:t>har kontor på </a:t>
          </a:r>
          <a:r>
            <a:rPr lang="nb-NO" kern="1200" err="1"/>
            <a:t>Bjøråsen</a:t>
          </a:r>
          <a:r>
            <a:rPr lang="nb-NO" kern="1200"/>
            <a:t> Skole</a:t>
          </a:r>
          <a:endParaRPr lang="en-US" kern="1200"/>
        </a:p>
      </dgm:t>
    </dgm:pt>
    <dgm:pt modelId="{2B5B7541-F977-46DE-9D86-17423920A62E}" type="parTrans" cxnId="{A4628920-2FE0-4AB1-A793-8F5579247503}">
      <dgm:prSet/>
      <dgm:spPr/>
      <dgm:t>
        <a:bodyPr/>
        <a:lstStyle/>
        <a:p>
          <a:endParaRPr lang="en-US"/>
        </a:p>
      </dgm:t>
    </dgm:pt>
    <dgm:pt modelId="{9F54BE49-F260-46F5-AD6B-63BCABCF142A}" type="sibTrans" cxnId="{A4628920-2FE0-4AB1-A793-8F5579247503}">
      <dgm:prSet/>
      <dgm:spPr/>
      <dgm:t>
        <a:bodyPr/>
        <a:lstStyle/>
        <a:p>
          <a:endParaRPr lang="en-US"/>
        </a:p>
      </dgm:t>
    </dgm:pt>
    <dgm:pt modelId="{02D373AC-B622-477F-A840-0F3A59FFAF6B}">
      <dgm:prSet/>
      <dgm:spPr/>
      <dgm:t>
        <a:bodyPr/>
        <a:lstStyle/>
        <a:p>
          <a:r>
            <a:rPr lang="nb-NO" b="1" err="1"/>
            <a:t>Tlf</a:t>
          </a:r>
          <a:r>
            <a:rPr lang="nb-NO" b="1"/>
            <a:t>: 477 97 867</a:t>
          </a:r>
          <a:endParaRPr lang="en-US" b="1"/>
        </a:p>
      </dgm:t>
    </dgm:pt>
    <dgm:pt modelId="{E69EA519-4D9D-49FD-BE45-5BB0A2B6A6F2}" type="sibTrans" cxnId="{C3BEAE64-2F7D-436D-AC9D-9C2DE0040093}">
      <dgm:prSet/>
      <dgm:spPr/>
      <dgm:t>
        <a:bodyPr/>
        <a:lstStyle/>
        <a:p>
          <a:endParaRPr lang="en-US"/>
        </a:p>
      </dgm:t>
    </dgm:pt>
    <dgm:pt modelId="{611DA70F-8DBE-463E-A2CE-85599C0BD216}" type="parTrans" cxnId="{C3BEAE64-2F7D-436D-AC9D-9C2DE0040093}">
      <dgm:prSet/>
      <dgm:spPr/>
      <dgm:t>
        <a:bodyPr/>
        <a:lstStyle/>
        <a:p>
          <a:endParaRPr lang="en-US"/>
        </a:p>
      </dgm:t>
    </dgm:pt>
    <dgm:pt modelId="{D3442534-3505-48EF-9EE1-CA8D56E8F084}" type="pres">
      <dgm:prSet presAssocID="{5E26EEAB-7E76-4D1C-AD97-96161D0FB387}" presName="Name0" presStyleCnt="0">
        <dgm:presLayoutVars>
          <dgm:dir/>
          <dgm:resizeHandles/>
        </dgm:presLayoutVars>
      </dgm:prSet>
      <dgm:spPr/>
    </dgm:pt>
    <dgm:pt modelId="{E0E76CB1-B84E-4485-B63A-182DD6D4C217}" type="pres">
      <dgm:prSet presAssocID="{6D0810D7-B9D2-4239-80EB-3DF192CA7EFA}" presName="compNode" presStyleCnt="0"/>
      <dgm:spPr/>
    </dgm:pt>
    <dgm:pt modelId="{0A3AE36F-7B41-4BC9-9253-EDBBCB3F3ABF}" type="pres">
      <dgm:prSet presAssocID="{6D0810D7-B9D2-4239-80EB-3DF192CA7EFA}" presName="dummyConnPt" presStyleCnt="0"/>
      <dgm:spPr/>
    </dgm:pt>
    <dgm:pt modelId="{6E4B1D05-C13F-4D9E-B15F-A0776039751B}" type="pres">
      <dgm:prSet presAssocID="{6D0810D7-B9D2-4239-80EB-3DF192CA7EFA}" presName="node" presStyleLbl="node1" presStyleIdx="0" presStyleCnt="2">
        <dgm:presLayoutVars>
          <dgm:bulletEnabled val="1"/>
        </dgm:presLayoutVars>
      </dgm:prSet>
      <dgm:spPr/>
    </dgm:pt>
    <dgm:pt modelId="{70535FE6-075C-4B85-92C5-E0774FE100FC}" type="pres">
      <dgm:prSet presAssocID="{9F54BE49-F260-46F5-AD6B-63BCABCF142A}" presName="sibTrans" presStyleLbl="bgSibTrans2D1" presStyleIdx="0" presStyleCnt="1"/>
      <dgm:spPr/>
    </dgm:pt>
    <dgm:pt modelId="{D6A07E7A-98F2-49C6-95B5-C2969FB5EFC9}" type="pres">
      <dgm:prSet presAssocID="{02D373AC-B622-477F-A840-0F3A59FFAF6B}" presName="compNode" presStyleCnt="0"/>
      <dgm:spPr/>
    </dgm:pt>
    <dgm:pt modelId="{DEC87CCB-C25F-4431-AA8B-628991C1FED5}" type="pres">
      <dgm:prSet presAssocID="{02D373AC-B622-477F-A840-0F3A59FFAF6B}" presName="dummyConnPt" presStyleCnt="0"/>
      <dgm:spPr/>
    </dgm:pt>
    <dgm:pt modelId="{697D1AAD-4E2E-481B-9D83-4458326F97AF}" type="pres">
      <dgm:prSet presAssocID="{02D373AC-B622-477F-A840-0F3A59FFAF6B}" presName="node" presStyleLbl="node1" presStyleIdx="1" presStyleCnt="2">
        <dgm:presLayoutVars>
          <dgm:bulletEnabled val="1"/>
        </dgm:presLayoutVars>
      </dgm:prSet>
      <dgm:spPr/>
    </dgm:pt>
  </dgm:ptLst>
  <dgm:cxnLst>
    <dgm:cxn modelId="{7DDEF70D-D159-43F3-B0BB-3E7DB884B580}" type="presOf" srcId="{6D0810D7-B9D2-4239-80EB-3DF192CA7EFA}" destId="{6E4B1D05-C13F-4D9E-B15F-A0776039751B}" srcOrd="0" destOrd="0" presId="urn:microsoft.com/office/officeart/2005/8/layout/bProcess4"/>
    <dgm:cxn modelId="{DD27250E-5778-42B5-B72E-951F9392383D}" type="presOf" srcId="{9F54BE49-F260-46F5-AD6B-63BCABCF142A}" destId="{70535FE6-075C-4B85-92C5-E0774FE100FC}" srcOrd="0" destOrd="0" presId="urn:microsoft.com/office/officeart/2005/8/layout/bProcess4"/>
    <dgm:cxn modelId="{A4628920-2FE0-4AB1-A793-8F5579247503}" srcId="{5E26EEAB-7E76-4D1C-AD97-96161D0FB387}" destId="{6D0810D7-B9D2-4239-80EB-3DF192CA7EFA}" srcOrd="0" destOrd="0" parTransId="{2B5B7541-F977-46DE-9D86-17423920A62E}" sibTransId="{9F54BE49-F260-46F5-AD6B-63BCABCF142A}"/>
    <dgm:cxn modelId="{C3BEAE64-2F7D-436D-AC9D-9C2DE0040093}" srcId="{5E26EEAB-7E76-4D1C-AD97-96161D0FB387}" destId="{02D373AC-B622-477F-A840-0F3A59FFAF6B}" srcOrd="1" destOrd="0" parTransId="{611DA70F-8DBE-463E-A2CE-85599C0BD216}" sibTransId="{E69EA519-4D9D-49FD-BE45-5BB0A2B6A6F2}"/>
    <dgm:cxn modelId="{D6AFF1F2-431C-4867-A745-6B8E24038569}" type="presOf" srcId="{02D373AC-B622-477F-A840-0F3A59FFAF6B}" destId="{697D1AAD-4E2E-481B-9D83-4458326F97AF}" srcOrd="0" destOrd="0" presId="urn:microsoft.com/office/officeart/2005/8/layout/bProcess4"/>
    <dgm:cxn modelId="{098D50FD-3EA2-4C4B-86EA-4A3F2FF1DE4B}" type="presOf" srcId="{5E26EEAB-7E76-4D1C-AD97-96161D0FB387}" destId="{D3442534-3505-48EF-9EE1-CA8D56E8F084}" srcOrd="0" destOrd="0" presId="urn:microsoft.com/office/officeart/2005/8/layout/bProcess4"/>
    <dgm:cxn modelId="{7B78BD1B-BACF-4DBC-95A7-907C9F8BDE80}" type="presParOf" srcId="{D3442534-3505-48EF-9EE1-CA8D56E8F084}" destId="{E0E76CB1-B84E-4485-B63A-182DD6D4C217}" srcOrd="0" destOrd="0" presId="urn:microsoft.com/office/officeart/2005/8/layout/bProcess4"/>
    <dgm:cxn modelId="{02C0A6DE-0662-47D1-9B18-EF3323F88084}" type="presParOf" srcId="{E0E76CB1-B84E-4485-B63A-182DD6D4C217}" destId="{0A3AE36F-7B41-4BC9-9253-EDBBCB3F3ABF}" srcOrd="0" destOrd="0" presId="urn:microsoft.com/office/officeart/2005/8/layout/bProcess4"/>
    <dgm:cxn modelId="{E1C4AF77-FB89-4043-8AE1-DCA507081EE0}" type="presParOf" srcId="{E0E76CB1-B84E-4485-B63A-182DD6D4C217}" destId="{6E4B1D05-C13F-4D9E-B15F-A0776039751B}" srcOrd="1" destOrd="0" presId="urn:microsoft.com/office/officeart/2005/8/layout/bProcess4"/>
    <dgm:cxn modelId="{FCF51239-D867-4FB2-A2A7-68BE096ED0A2}" type="presParOf" srcId="{D3442534-3505-48EF-9EE1-CA8D56E8F084}" destId="{70535FE6-075C-4B85-92C5-E0774FE100FC}" srcOrd="1" destOrd="0" presId="urn:microsoft.com/office/officeart/2005/8/layout/bProcess4"/>
    <dgm:cxn modelId="{BCDD93CD-FD9A-4F98-BE1C-C43414E5CA00}" type="presParOf" srcId="{D3442534-3505-48EF-9EE1-CA8D56E8F084}" destId="{D6A07E7A-98F2-49C6-95B5-C2969FB5EFC9}" srcOrd="2" destOrd="0" presId="urn:microsoft.com/office/officeart/2005/8/layout/bProcess4"/>
    <dgm:cxn modelId="{E1AD9E42-F1D2-415F-883A-BD3C9EA3D4F5}" type="presParOf" srcId="{D6A07E7A-98F2-49C6-95B5-C2969FB5EFC9}" destId="{DEC87CCB-C25F-4431-AA8B-628991C1FED5}" srcOrd="0" destOrd="0" presId="urn:microsoft.com/office/officeart/2005/8/layout/bProcess4"/>
    <dgm:cxn modelId="{CA00BBDB-B075-4B97-B9FC-86401D66EF55}" type="presParOf" srcId="{D6A07E7A-98F2-49C6-95B5-C2969FB5EFC9}" destId="{697D1AAD-4E2E-481B-9D83-4458326F97A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1FDA6B-3A7D-43CB-BBAC-B0A6111F18F7}" type="doc">
      <dgm:prSet loTypeId="urn:microsoft.com/office/officeart/2005/8/layout/default" loCatId="list" qsTypeId="urn:microsoft.com/office/officeart/2005/8/quickstyle/simple4#2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29B34D44-FC4C-4155-A285-42A28881BE5C}">
      <dgm:prSet/>
      <dgm:spPr/>
      <dgm:t>
        <a:bodyPr/>
        <a:lstStyle/>
        <a:p>
          <a:r>
            <a:rPr lang="nb-NO" b="1"/>
            <a:t>Alle elevers læring og utvikling</a:t>
          </a:r>
          <a:endParaRPr lang="en-US"/>
        </a:p>
      </dgm:t>
    </dgm:pt>
    <dgm:pt modelId="{E3C1455D-265C-4BA2-91DA-4B7158BE001E}" type="parTrans" cxnId="{E7BBD3B6-B4C9-4D81-9741-11C10E66DD11}">
      <dgm:prSet/>
      <dgm:spPr/>
      <dgm:t>
        <a:bodyPr/>
        <a:lstStyle/>
        <a:p>
          <a:endParaRPr lang="en-US"/>
        </a:p>
      </dgm:t>
    </dgm:pt>
    <dgm:pt modelId="{B39A2466-8B7C-4751-91E6-FC5217DCA57B}" type="sibTrans" cxnId="{E7BBD3B6-B4C9-4D81-9741-11C10E66DD11}">
      <dgm:prSet/>
      <dgm:spPr/>
      <dgm:t>
        <a:bodyPr/>
        <a:lstStyle/>
        <a:p>
          <a:endParaRPr lang="en-US"/>
        </a:p>
      </dgm:t>
    </dgm:pt>
    <dgm:pt modelId="{99B39AB7-2991-4864-9AFE-525262065812}">
      <dgm:prSet/>
      <dgm:spPr/>
      <dgm:t>
        <a:bodyPr/>
        <a:lstStyle/>
        <a:p>
          <a:r>
            <a:rPr lang="nb-NO"/>
            <a:t>Vi skal ha høye forventninger til alle elever og arbeide      systematisk for å fremme både faglig og sosial utvikling.</a:t>
          </a:r>
          <a:endParaRPr lang="en-US"/>
        </a:p>
      </dgm:t>
    </dgm:pt>
    <dgm:pt modelId="{C4B3A809-F027-4370-8049-BCE34B97DA8C}" type="parTrans" cxnId="{64E4D691-883A-4462-809E-CD840090D0F1}">
      <dgm:prSet/>
      <dgm:spPr/>
      <dgm:t>
        <a:bodyPr/>
        <a:lstStyle/>
        <a:p>
          <a:endParaRPr lang="en-US"/>
        </a:p>
      </dgm:t>
    </dgm:pt>
    <dgm:pt modelId="{A00D9E41-3269-47CE-88A5-45B81F052298}" type="sibTrans" cxnId="{64E4D691-883A-4462-809E-CD840090D0F1}">
      <dgm:prSet/>
      <dgm:spPr/>
      <dgm:t>
        <a:bodyPr/>
        <a:lstStyle/>
        <a:p>
          <a:endParaRPr lang="en-US"/>
        </a:p>
      </dgm:t>
    </dgm:pt>
    <dgm:pt modelId="{9F5C5617-0ED0-4761-9596-83713D891AB4}">
      <dgm:prSet/>
      <dgm:spPr/>
      <dgm:t>
        <a:bodyPr/>
        <a:lstStyle/>
        <a:p>
          <a:r>
            <a:rPr lang="nb-NO" b="1"/>
            <a:t>Individuell læring og utvikling</a:t>
          </a:r>
          <a:endParaRPr lang="en-US"/>
        </a:p>
      </dgm:t>
    </dgm:pt>
    <dgm:pt modelId="{CC0C841F-1AEF-4B0A-9C2A-B6E1DEFCB802}" type="parTrans" cxnId="{0F44633A-3767-43ED-B29A-242330D436D5}">
      <dgm:prSet/>
      <dgm:spPr/>
      <dgm:t>
        <a:bodyPr/>
        <a:lstStyle/>
        <a:p>
          <a:endParaRPr lang="en-US"/>
        </a:p>
      </dgm:t>
    </dgm:pt>
    <dgm:pt modelId="{BBF9B17F-19E8-4CB2-9758-783B0D805C6F}" type="sibTrans" cxnId="{0F44633A-3767-43ED-B29A-242330D436D5}">
      <dgm:prSet/>
      <dgm:spPr/>
      <dgm:t>
        <a:bodyPr/>
        <a:lstStyle/>
        <a:p>
          <a:endParaRPr lang="en-US"/>
        </a:p>
      </dgm:t>
    </dgm:pt>
    <dgm:pt modelId="{6DD1ACCB-5573-4BAF-B9BC-26DDC0D353C3}">
      <dgm:prSet/>
      <dgm:spPr/>
      <dgm:t>
        <a:bodyPr/>
        <a:lstStyle/>
        <a:p>
          <a:r>
            <a:rPr lang="nb-NO"/>
            <a:t>Vi skal møte elevene der de er, og legge til rette for progresjon ut fra den enkeltes forutsetninger og behov.</a:t>
          </a:r>
          <a:endParaRPr lang="en-US"/>
        </a:p>
      </dgm:t>
    </dgm:pt>
    <dgm:pt modelId="{F37FF9DA-E279-43C1-A5EF-78F837325753}" type="parTrans" cxnId="{A54A8257-89C3-4E76-BAD1-CE673C08A818}">
      <dgm:prSet/>
      <dgm:spPr/>
      <dgm:t>
        <a:bodyPr/>
        <a:lstStyle/>
        <a:p>
          <a:endParaRPr lang="en-US"/>
        </a:p>
      </dgm:t>
    </dgm:pt>
    <dgm:pt modelId="{60F17FB9-B43B-4D97-ABF5-655FB792F5C3}" type="sibTrans" cxnId="{A54A8257-89C3-4E76-BAD1-CE673C08A818}">
      <dgm:prSet/>
      <dgm:spPr/>
      <dgm:t>
        <a:bodyPr/>
        <a:lstStyle/>
        <a:p>
          <a:endParaRPr lang="en-US"/>
        </a:p>
      </dgm:t>
    </dgm:pt>
    <dgm:pt modelId="{35845C38-EDDA-4351-ACB6-EA4641F88598}">
      <dgm:prSet/>
      <dgm:spPr/>
      <dgm:t>
        <a:bodyPr/>
        <a:lstStyle/>
        <a:p>
          <a:r>
            <a:rPr lang="nb-NO" b="1"/>
            <a:t>Tilpasset opplæring</a:t>
          </a:r>
          <a:endParaRPr lang="en-US"/>
        </a:p>
      </dgm:t>
    </dgm:pt>
    <dgm:pt modelId="{2A891533-6D7C-4610-9EA0-405A58D9B810}" type="parTrans" cxnId="{451A8D00-EC12-4EBB-AC58-4DDA9176C1B3}">
      <dgm:prSet/>
      <dgm:spPr/>
      <dgm:t>
        <a:bodyPr/>
        <a:lstStyle/>
        <a:p>
          <a:endParaRPr lang="en-US"/>
        </a:p>
      </dgm:t>
    </dgm:pt>
    <dgm:pt modelId="{6A76A206-75F4-48D7-A182-914C8F9CC125}" type="sibTrans" cxnId="{451A8D00-EC12-4EBB-AC58-4DDA9176C1B3}">
      <dgm:prSet/>
      <dgm:spPr/>
      <dgm:t>
        <a:bodyPr/>
        <a:lstStyle/>
        <a:p>
          <a:endParaRPr lang="en-US"/>
        </a:p>
      </dgm:t>
    </dgm:pt>
    <dgm:pt modelId="{B76FFDFB-A5E1-492A-8DB8-0AD1C13750C6}">
      <dgm:prSet/>
      <dgm:spPr/>
      <dgm:t>
        <a:bodyPr/>
        <a:lstStyle/>
        <a:p>
          <a:r>
            <a:rPr lang="nb-NO"/>
            <a:t>Variasjon i arbeidsmåter, innhold og vurderingsformer skal bidra til at flere elever opplever mestring og læring.</a:t>
          </a:r>
          <a:endParaRPr lang="en-US"/>
        </a:p>
      </dgm:t>
    </dgm:pt>
    <dgm:pt modelId="{7B1BE5E6-38CF-4F9D-BD9D-2C1358ED2DB7}" type="parTrans" cxnId="{6C86047A-A0D0-4751-A0B4-27C839E94D05}">
      <dgm:prSet/>
      <dgm:spPr/>
      <dgm:t>
        <a:bodyPr/>
        <a:lstStyle/>
        <a:p>
          <a:endParaRPr lang="en-US"/>
        </a:p>
      </dgm:t>
    </dgm:pt>
    <dgm:pt modelId="{0B21E5B2-41D3-47F3-A0F6-3B97B537EE1C}" type="sibTrans" cxnId="{6C86047A-A0D0-4751-A0B4-27C839E94D05}">
      <dgm:prSet/>
      <dgm:spPr/>
      <dgm:t>
        <a:bodyPr/>
        <a:lstStyle/>
        <a:p>
          <a:endParaRPr lang="en-US"/>
        </a:p>
      </dgm:t>
    </dgm:pt>
    <dgm:pt modelId="{93A48653-07D0-41E7-AE57-BDA768D14C32}">
      <dgm:prSet/>
      <dgm:spPr/>
      <dgm:t>
        <a:bodyPr/>
        <a:lstStyle/>
        <a:p>
          <a:r>
            <a:rPr lang="nb-NO" b="1"/>
            <a:t>En mer praktisk og variert skolehverdag</a:t>
          </a:r>
          <a:endParaRPr lang="en-US"/>
        </a:p>
      </dgm:t>
    </dgm:pt>
    <dgm:pt modelId="{C41655C5-5A5E-4087-AC46-6960494EEBD7}" type="parTrans" cxnId="{755F7600-3E68-4FCC-A7EA-DBCC6BE06958}">
      <dgm:prSet/>
      <dgm:spPr/>
      <dgm:t>
        <a:bodyPr/>
        <a:lstStyle/>
        <a:p>
          <a:endParaRPr lang="en-US"/>
        </a:p>
      </dgm:t>
    </dgm:pt>
    <dgm:pt modelId="{23A4F6D6-95E8-44B6-9040-C55B920D9B0C}" type="sibTrans" cxnId="{755F7600-3E68-4FCC-A7EA-DBCC6BE06958}">
      <dgm:prSet/>
      <dgm:spPr/>
      <dgm:t>
        <a:bodyPr/>
        <a:lstStyle/>
        <a:p>
          <a:endParaRPr lang="en-US"/>
        </a:p>
      </dgm:t>
    </dgm:pt>
    <dgm:pt modelId="{D6552016-6FA4-4223-A963-E3D10203D8CB}">
      <dgm:prSet/>
      <dgm:spPr/>
      <dgm:t>
        <a:bodyPr/>
        <a:lstStyle/>
        <a:p>
          <a:r>
            <a:rPr lang="nb-NO"/>
            <a:t>Undervisningen skal være relevant, engasjerende og praktisk der det er hensiktsmessig.</a:t>
          </a:r>
          <a:endParaRPr lang="en-US"/>
        </a:p>
      </dgm:t>
    </dgm:pt>
    <dgm:pt modelId="{D601CF09-7E63-4BC0-9DB3-FACD425E6F7F}" type="parTrans" cxnId="{B190DBD0-437C-44FF-9864-527F392F7647}">
      <dgm:prSet/>
      <dgm:spPr/>
      <dgm:t>
        <a:bodyPr/>
        <a:lstStyle/>
        <a:p>
          <a:endParaRPr lang="en-US"/>
        </a:p>
      </dgm:t>
    </dgm:pt>
    <dgm:pt modelId="{F7CE58C7-5325-4B82-8338-0B15FF6906E0}" type="sibTrans" cxnId="{B190DBD0-437C-44FF-9864-527F392F7647}">
      <dgm:prSet/>
      <dgm:spPr/>
      <dgm:t>
        <a:bodyPr/>
        <a:lstStyle/>
        <a:p>
          <a:endParaRPr lang="en-US"/>
        </a:p>
      </dgm:t>
    </dgm:pt>
    <dgm:pt modelId="{AFA2DEFB-558C-42A5-8071-C473EB816B93}">
      <dgm:prSet/>
      <dgm:spPr/>
      <dgm:t>
        <a:bodyPr/>
        <a:lstStyle/>
        <a:p>
          <a:r>
            <a:rPr lang="nb-NO" b="1"/>
            <a:t>Alternative læringsarenaer</a:t>
          </a:r>
          <a:endParaRPr lang="en-US"/>
        </a:p>
      </dgm:t>
    </dgm:pt>
    <dgm:pt modelId="{BFE76049-2D16-408D-8901-0A2D1AF4E7D4}" type="parTrans" cxnId="{5BA95487-BFD7-4ED9-AD86-4F3EA11DA03A}">
      <dgm:prSet/>
      <dgm:spPr/>
      <dgm:t>
        <a:bodyPr/>
        <a:lstStyle/>
        <a:p>
          <a:endParaRPr lang="en-US"/>
        </a:p>
      </dgm:t>
    </dgm:pt>
    <dgm:pt modelId="{00BCD8D2-ACF2-4A15-A1F0-DA9E4CA160EC}" type="sibTrans" cxnId="{5BA95487-BFD7-4ED9-AD86-4F3EA11DA03A}">
      <dgm:prSet/>
      <dgm:spPr/>
      <dgm:t>
        <a:bodyPr/>
        <a:lstStyle/>
        <a:p>
          <a:endParaRPr lang="en-US"/>
        </a:p>
      </dgm:t>
    </dgm:pt>
    <dgm:pt modelId="{7BACBE0B-F893-4461-954C-9B324056D822}">
      <dgm:prSet/>
      <dgm:spPr/>
      <dgm:t>
        <a:bodyPr/>
        <a:lstStyle/>
        <a:p>
          <a:r>
            <a:rPr lang="nb-NO"/>
            <a:t>Vi skal bruke ulike læringsarenaer for å styrke elevenes læring, motivasjon og trivsel. </a:t>
          </a:r>
          <a:endParaRPr lang="en-US"/>
        </a:p>
      </dgm:t>
    </dgm:pt>
    <dgm:pt modelId="{FFABAA69-0D10-43DA-B13C-51AE37D2C560}" type="parTrans" cxnId="{823A7338-4C55-4B65-863B-2C7A908266F1}">
      <dgm:prSet/>
      <dgm:spPr/>
      <dgm:t>
        <a:bodyPr/>
        <a:lstStyle/>
        <a:p>
          <a:endParaRPr lang="en-US"/>
        </a:p>
      </dgm:t>
    </dgm:pt>
    <dgm:pt modelId="{79C75851-FAC4-4F21-B669-B78D34E35424}" type="sibTrans" cxnId="{823A7338-4C55-4B65-863B-2C7A908266F1}">
      <dgm:prSet/>
      <dgm:spPr/>
      <dgm:t>
        <a:bodyPr/>
        <a:lstStyle/>
        <a:p>
          <a:endParaRPr lang="en-US"/>
        </a:p>
      </dgm:t>
    </dgm:pt>
    <dgm:pt modelId="{2B4CB046-1B53-40CD-8826-E9A7BC8CFB53}" type="pres">
      <dgm:prSet presAssocID="{311FDA6B-3A7D-43CB-BBAC-B0A6111F18F7}" presName="diagram" presStyleCnt="0">
        <dgm:presLayoutVars>
          <dgm:dir/>
          <dgm:resizeHandles val="exact"/>
        </dgm:presLayoutVars>
      </dgm:prSet>
      <dgm:spPr/>
    </dgm:pt>
    <dgm:pt modelId="{85DEBE7F-33A6-4D7A-83BA-90E6148DECCD}" type="pres">
      <dgm:prSet presAssocID="{29B34D44-FC4C-4155-A285-42A28881BE5C}" presName="node" presStyleLbl="node1" presStyleIdx="0" presStyleCnt="5">
        <dgm:presLayoutVars>
          <dgm:bulletEnabled val="1"/>
        </dgm:presLayoutVars>
      </dgm:prSet>
      <dgm:spPr/>
    </dgm:pt>
    <dgm:pt modelId="{A227CEA6-740B-46A9-BBA5-044AD59FEDB1}" type="pres">
      <dgm:prSet presAssocID="{B39A2466-8B7C-4751-91E6-FC5217DCA57B}" presName="sibTrans" presStyleCnt="0"/>
      <dgm:spPr/>
    </dgm:pt>
    <dgm:pt modelId="{C601F7BA-7550-4464-94B0-D1796D18E97A}" type="pres">
      <dgm:prSet presAssocID="{9F5C5617-0ED0-4761-9596-83713D891AB4}" presName="node" presStyleLbl="node1" presStyleIdx="1" presStyleCnt="5">
        <dgm:presLayoutVars>
          <dgm:bulletEnabled val="1"/>
        </dgm:presLayoutVars>
      </dgm:prSet>
      <dgm:spPr/>
    </dgm:pt>
    <dgm:pt modelId="{982C71C6-032A-4ABF-A5FE-7F4A6F88D349}" type="pres">
      <dgm:prSet presAssocID="{BBF9B17F-19E8-4CB2-9758-783B0D805C6F}" presName="sibTrans" presStyleCnt="0"/>
      <dgm:spPr/>
    </dgm:pt>
    <dgm:pt modelId="{F04215C7-8F8B-48D8-B132-DC87D7F98A37}" type="pres">
      <dgm:prSet presAssocID="{35845C38-EDDA-4351-ACB6-EA4641F88598}" presName="node" presStyleLbl="node1" presStyleIdx="2" presStyleCnt="5">
        <dgm:presLayoutVars>
          <dgm:bulletEnabled val="1"/>
        </dgm:presLayoutVars>
      </dgm:prSet>
      <dgm:spPr/>
    </dgm:pt>
    <dgm:pt modelId="{063CD5C0-544E-47CF-BB1D-9EE9A696204F}" type="pres">
      <dgm:prSet presAssocID="{6A76A206-75F4-48D7-A182-914C8F9CC125}" presName="sibTrans" presStyleCnt="0"/>
      <dgm:spPr/>
    </dgm:pt>
    <dgm:pt modelId="{5B618F16-B6AF-4243-AEF1-397624B92972}" type="pres">
      <dgm:prSet presAssocID="{93A48653-07D0-41E7-AE57-BDA768D14C32}" presName="node" presStyleLbl="node1" presStyleIdx="3" presStyleCnt="5">
        <dgm:presLayoutVars>
          <dgm:bulletEnabled val="1"/>
        </dgm:presLayoutVars>
      </dgm:prSet>
      <dgm:spPr/>
    </dgm:pt>
    <dgm:pt modelId="{664CC39E-FBDD-46FF-92E7-E65D41AC40F6}" type="pres">
      <dgm:prSet presAssocID="{23A4F6D6-95E8-44B6-9040-C55B920D9B0C}" presName="sibTrans" presStyleCnt="0"/>
      <dgm:spPr/>
    </dgm:pt>
    <dgm:pt modelId="{1B9A29AC-D671-4DE4-8651-E332373B4BC3}" type="pres">
      <dgm:prSet presAssocID="{AFA2DEFB-558C-42A5-8071-C473EB816B93}" presName="node" presStyleLbl="node1" presStyleIdx="4" presStyleCnt="5">
        <dgm:presLayoutVars>
          <dgm:bulletEnabled val="1"/>
        </dgm:presLayoutVars>
      </dgm:prSet>
      <dgm:spPr/>
    </dgm:pt>
  </dgm:ptLst>
  <dgm:cxnLst>
    <dgm:cxn modelId="{755F7600-3E68-4FCC-A7EA-DBCC6BE06958}" srcId="{311FDA6B-3A7D-43CB-BBAC-B0A6111F18F7}" destId="{93A48653-07D0-41E7-AE57-BDA768D14C32}" srcOrd="3" destOrd="0" parTransId="{C41655C5-5A5E-4087-AC46-6960494EEBD7}" sibTransId="{23A4F6D6-95E8-44B6-9040-C55B920D9B0C}"/>
    <dgm:cxn modelId="{451A8D00-EC12-4EBB-AC58-4DDA9176C1B3}" srcId="{311FDA6B-3A7D-43CB-BBAC-B0A6111F18F7}" destId="{35845C38-EDDA-4351-ACB6-EA4641F88598}" srcOrd="2" destOrd="0" parTransId="{2A891533-6D7C-4610-9EA0-405A58D9B810}" sibTransId="{6A76A206-75F4-48D7-A182-914C8F9CC125}"/>
    <dgm:cxn modelId="{3876C40C-9358-483C-9A94-A38795A9261E}" type="presOf" srcId="{29B34D44-FC4C-4155-A285-42A28881BE5C}" destId="{85DEBE7F-33A6-4D7A-83BA-90E6148DECCD}" srcOrd="0" destOrd="0" presId="urn:microsoft.com/office/officeart/2005/8/layout/default"/>
    <dgm:cxn modelId="{7FB9551B-7B93-4E6E-9619-AADD4A165B17}" type="presOf" srcId="{311FDA6B-3A7D-43CB-BBAC-B0A6111F18F7}" destId="{2B4CB046-1B53-40CD-8826-E9A7BC8CFB53}" srcOrd="0" destOrd="0" presId="urn:microsoft.com/office/officeart/2005/8/layout/default"/>
    <dgm:cxn modelId="{5506411D-E5A9-4588-B9B2-1FBD4307A9E3}" type="presOf" srcId="{D6552016-6FA4-4223-A963-E3D10203D8CB}" destId="{5B618F16-B6AF-4243-AEF1-397624B92972}" srcOrd="0" destOrd="1" presId="urn:microsoft.com/office/officeart/2005/8/layout/default"/>
    <dgm:cxn modelId="{C24E8F29-C2A2-44CE-BBEB-0713AD9BBF07}" type="presOf" srcId="{7BACBE0B-F893-4461-954C-9B324056D822}" destId="{1B9A29AC-D671-4DE4-8651-E332373B4BC3}" srcOrd="0" destOrd="1" presId="urn:microsoft.com/office/officeart/2005/8/layout/default"/>
    <dgm:cxn modelId="{823A7338-4C55-4B65-863B-2C7A908266F1}" srcId="{AFA2DEFB-558C-42A5-8071-C473EB816B93}" destId="{7BACBE0B-F893-4461-954C-9B324056D822}" srcOrd="0" destOrd="0" parTransId="{FFABAA69-0D10-43DA-B13C-51AE37D2C560}" sibTransId="{79C75851-FAC4-4F21-B669-B78D34E35424}"/>
    <dgm:cxn modelId="{0F44633A-3767-43ED-B29A-242330D436D5}" srcId="{311FDA6B-3A7D-43CB-BBAC-B0A6111F18F7}" destId="{9F5C5617-0ED0-4761-9596-83713D891AB4}" srcOrd="1" destOrd="0" parTransId="{CC0C841F-1AEF-4B0A-9C2A-B6E1DEFCB802}" sibTransId="{BBF9B17F-19E8-4CB2-9758-783B0D805C6F}"/>
    <dgm:cxn modelId="{0A357676-536D-4816-9B69-7D3793FCBB57}" type="presOf" srcId="{99B39AB7-2991-4864-9AFE-525262065812}" destId="{85DEBE7F-33A6-4D7A-83BA-90E6148DECCD}" srcOrd="0" destOrd="1" presId="urn:microsoft.com/office/officeart/2005/8/layout/default"/>
    <dgm:cxn modelId="{9BE27177-5EE1-4669-8837-4893662F0B22}" type="presOf" srcId="{93A48653-07D0-41E7-AE57-BDA768D14C32}" destId="{5B618F16-B6AF-4243-AEF1-397624B92972}" srcOrd="0" destOrd="0" presId="urn:microsoft.com/office/officeart/2005/8/layout/default"/>
    <dgm:cxn modelId="{A54A8257-89C3-4E76-BAD1-CE673C08A818}" srcId="{9F5C5617-0ED0-4761-9596-83713D891AB4}" destId="{6DD1ACCB-5573-4BAF-B9BC-26DDC0D353C3}" srcOrd="0" destOrd="0" parTransId="{F37FF9DA-E279-43C1-A5EF-78F837325753}" sibTransId="{60F17FB9-B43B-4D97-ABF5-655FB792F5C3}"/>
    <dgm:cxn modelId="{6C86047A-A0D0-4751-A0B4-27C839E94D05}" srcId="{35845C38-EDDA-4351-ACB6-EA4641F88598}" destId="{B76FFDFB-A5E1-492A-8DB8-0AD1C13750C6}" srcOrd="0" destOrd="0" parTransId="{7B1BE5E6-38CF-4F9D-BD9D-2C1358ED2DB7}" sibTransId="{0B21E5B2-41D3-47F3-A0F6-3B97B537EE1C}"/>
    <dgm:cxn modelId="{5BA95487-BFD7-4ED9-AD86-4F3EA11DA03A}" srcId="{311FDA6B-3A7D-43CB-BBAC-B0A6111F18F7}" destId="{AFA2DEFB-558C-42A5-8071-C473EB816B93}" srcOrd="4" destOrd="0" parTransId="{BFE76049-2D16-408D-8901-0A2D1AF4E7D4}" sibTransId="{00BCD8D2-ACF2-4A15-A1F0-DA9E4CA160EC}"/>
    <dgm:cxn modelId="{64E4D691-883A-4462-809E-CD840090D0F1}" srcId="{29B34D44-FC4C-4155-A285-42A28881BE5C}" destId="{99B39AB7-2991-4864-9AFE-525262065812}" srcOrd="0" destOrd="0" parTransId="{C4B3A809-F027-4370-8049-BCE34B97DA8C}" sibTransId="{A00D9E41-3269-47CE-88A5-45B81F052298}"/>
    <dgm:cxn modelId="{6AAA6494-3D82-4103-89A7-33CFD795BF2C}" type="presOf" srcId="{AFA2DEFB-558C-42A5-8071-C473EB816B93}" destId="{1B9A29AC-D671-4DE4-8651-E332373B4BC3}" srcOrd="0" destOrd="0" presId="urn:microsoft.com/office/officeart/2005/8/layout/default"/>
    <dgm:cxn modelId="{5F56F4B0-4EAB-4934-83D3-08A82BE7D146}" type="presOf" srcId="{9F5C5617-0ED0-4761-9596-83713D891AB4}" destId="{C601F7BA-7550-4464-94B0-D1796D18E97A}" srcOrd="0" destOrd="0" presId="urn:microsoft.com/office/officeart/2005/8/layout/default"/>
    <dgm:cxn modelId="{E7BBD3B6-B4C9-4D81-9741-11C10E66DD11}" srcId="{311FDA6B-3A7D-43CB-BBAC-B0A6111F18F7}" destId="{29B34D44-FC4C-4155-A285-42A28881BE5C}" srcOrd="0" destOrd="0" parTransId="{E3C1455D-265C-4BA2-91DA-4B7158BE001E}" sibTransId="{B39A2466-8B7C-4751-91E6-FC5217DCA57B}"/>
    <dgm:cxn modelId="{2596C4B9-8B62-4E19-A313-3EC38F331E5F}" type="presOf" srcId="{35845C38-EDDA-4351-ACB6-EA4641F88598}" destId="{F04215C7-8F8B-48D8-B132-DC87D7F98A37}" srcOrd="0" destOrd="0" presId="urn:microsoft.com/office/officeart/2005/8/layout/default"/>
    <dgm:cxn modelId="{B190DBD0-437C-44FF-9864-527F392F7647}" srcId="{93A48653-07D0-41E7-AE57-BDA768D14C32}" destId="{D6552016-6FA4-4223-A963-E3D10203D8CB}" srcOrd="0" destOrd="0" parTransId="{D601CF09-7E63-4BC0-9DB3-FACD425E6F7F}" sibTransId="{F7CE58C7-5325-4B82-8338-0B15FF6906E0}"/>
    <dgm:cxn modelId="{701DA7D6-00A1-4E09-B4A7-1469FC2E21AD}" type="presOf" srcId="{B76FFDFB-A5E1-492A-8DB8-0AD1C13750C6}" destId="{F04215C7-8F8B-48D8-B132-DC87D7F98A37}" srcOrd="0" destOrd="1" presId="urn:microsoft.com/office/officeart/2005/8/layout/default"/>
    <dgm:cxn modelId="{9D514FF6-7BB2-4AAE-A567-0CCDE17F0B4E}" type="presOf" srcId="{6DD1ACCB-5573-4BAF-B9BC-26DDC0D353C3}" destId="{C601F7BA-7550-4464-94B0-D1796D18E97A}" srcOrd="0" destOrd="1" presId="urn:microsoft.com/office/officeart/2005/8/layout/default"/>
    <dgm:cxn modelId="{D3AED9E5-8DAB-42AE-A932-8EF82385A936}" type="presParOf" srcId="{2B4CB046-1B53-40CD-8826-E9A7BC8CFB53}" destId="{85DEBE7F-33A6-4D7A-83BA-90E6148DECCD}" srcOrd="0" destOrd="0" presId="urn:microsoft.com/office/officeart/2005/8/layout/default"/>
    <dgm:cxn modelId="{C36099B2-2628-4180-B05E-94702F300203}" type="presParOf" srcId="{2B4CB046-1B53-40CD-8826-E9A7BC8CFB53}" destId="{A227CEA6-740B-46A9-BBA5-044AD59FEDB1}" srcOrd="1" destOrd="0" presId="urn:microsoft.com/office/officeart/2005/8/layout/default"/>
    <dgm:cxn modelId="{C41E6B2A-50C7-4185-80A3-BB3E25DB817C}" type="presParOf" srcId="{2B4CB046-1B53-40CD-8826-E9A7BC8CFB53}" destId="{C601F7BA-7550-4464-94B0-D1796D18E97A}" srcOrd="2" destOrd="0" presId="urn:microsoft.com/office/officeart/2005/8/layout/default"/>
    <dgm:cxn modelId="{8AF1E757-BA5F-451A-B940-DFC934C9CA41}" type="presParOf" srcId="{2B4CB046-1B53-40CD-8826-E9A7BC8CFB53}" destId="{982C71C6-032A-4ABF-A5FE-7F4A6F88D349}" srcOrd="3" destOrd="0" presId="urn:microsoft.com/office/officeart/2005/8/layout/default"/>
    <dgm:cxn modelId="{10827B65-FB45-45F5-9DD5-D897A7A5C624}" type="presParOf" srcId="{2B4CB046-1B53-40CD-8826-E9A7BC8CFB53}" destId="{F04215C7-8F8B-48D8-B132-DC87D7F98A37}" srcOrd="4" destOrd="0" presId="urn:microsoft.com/office/officeart/2005/8/layout/default"/>
    <dgm:cxn modelId="{6E1DF484-7D87-47C4-A8DF-3D09210D569E}" type="presParOf" srcId="{2B4CB046-1B53-40CD-8826-E9A7BC8CFB53}" destId="{063CD5C0-544E-47CF-BB1D-9EE9A696204F}" srcOrd="5" destOrd="0" presId="urn:microsoft.com/office/officeart/2005/8/layout/default"/>
    <dgm:cxn modelId="{0773BBE1-540D-496F-AEE0-9E7CEDD230C8}" type="presParOf" srcId="{2B4CB046-1B53-40CD-8826-E9A7BC8CFB53}" destId="{5B618F16-B6AF-4243-AEF1-397624B92972}" srcOrd="6" destOrd="0" presId="urn:microsoft.com/office/officeart/2005/8/layout/default"/>
    <dgm:cxn modelId="{B540CBFB-3D73-48B5-A377-5A228402C254}" type="presParOf" srcId="{2B4CB046-1B53-40CD-8826-E9A7BC8CFB53}" destId="{664CC39E-FBDD-46FF-92E7-E65D41AC40F6}" srcOrd="7" destOrd="0" presId="urn:microsoft.com/office/officeart/2005/8/layout/default"/>
    <dgm:cxn modelId="{EF456F46-5A40-4964-8D93-C0F83CF3F3FC}" type="presParOf" srcId="{2B4CB046-1B53-40CD-8826-E9A7BC8CFB53}" destId="{1B9A29AC-D671-4DE4-8651-E332373B4B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C69D54-91DE-462B-9838-66ADA246FB8E}" type="doc">
      <dgm:prSet loTypeId="urn:microsoft.com/office/officeart/2018/2/layout/IconVerticalSolidList" loCatId="icon" qsTypeId="urn:microsoft.com/office/officeart/2005/8/quickstyle/simple1#5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997D0A2-0908-4BF1-962D-C7F3762AEEA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2400"/>
            <a:t>Betydningen av tilstedeværelse.</a:t>
          </a:r>
          <a:endParaRPr lang="en-US" sz="2400"/>
        </a:p>
      </dgm:t>
    </dgm:pt>
    <dgm:pt modelId="{E35B0BC0-6F91-4571-B99B-0DF50034F7E5}" type="parTrans" cxnId="{19BB6846-2BD9-4487-A82A-1C73C90F9DA3}">
      <dgm:prSet/>
      <dgm:spPr/>
      <dgm:t>
        <a:bodyPr/>
        <a:lstStyle/>
        <a:p>
          <a:endParaRPr lang="en-US"/>
        </a:p>
      </dgm:t>
    </dgm:pt>
    <dgm:pt modelId="{0DD91A63-F9A2-4585-8F4D-2BC1798A9F47}" type="sibTrans" cxnId="{19BB6846-2BD9-4487-A82A-1C73C90F9DA3}">
      <dgm:prSet/>
      <dgm:spPr/>
      <dgm:t>
        <a:bodyPr/>
        <a:lstStyle/>
        <a:p>
          <a:endParaRPr lang="en-US"/>
        </a:p>
      </dgm:t>
    </dgm:pt>
    <dgm:pt modelId="{AE0160A7-0950-4AB6-9D99-8DAD14DC9F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2400"/>
            <a:t>Gode vaner etableres tidlig.</a:t>
          </a:r>
          <a:endParaRPr lang="en-US" sz="2400"/>
        </a:p>
      </dgm:t>
    </dgm:pt>
    <dgm:pt modelId="{AC8BC850-9161-4693-A0F0-1E8B8D38DBC0}" type="parTrans" cxnId="{CA9D9A7F-E4F8-4562-86E8-22501434DA35}">
      <dgm:prSet/>
      <dgm:spPr/>
      <dgm:t>
        <a:bodyPr/>
        <a:lstStyle/>
        <a:p>
          <a:endParaRPr lang="en-US"/>
        </a:p>
      </dgm:t>
    </dgm:pt>
    <dgm:pt modelId="{69CDE015-0C7B-473C-8B68-7748934266D2}" type="sibTrans" cxnId="{CA9D9A7F-E4F8-4562-86E8-22501434DA35}">
      <dgm:prSet/>
      <dgm:spPr/>
      <dgm:t>
        <a:bodyPr/>
        <a:lstStyle/>
        <a:p>
          <a:endParaRPr lang="en-US"/>
        </a:p>
      </dgm:t>
    </dgm:pt>
    <dgm:pt modelId="{07AAF169-43B8-410D-B31C-8A9E2415EA9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2400"/>
            <a:t>Oppfordre til å planlegge ferier utenom skoletiden.</a:t>
          </a:r>
          <a:endParaRPr lang="en-US" sz="2400"/>
        </a:p>
      </dgm:t>
    </dgm:pt>
    <dgm:pt modelId="{A5C7E6BE-9901-4E08-8ED1-1816A2572B91}" type="parTrans" cxnId="{FF96FC6D-C958-41F0-A9A8-7256E92DA69E}">
      <dgm:prSet/>
      <dgm:spPr/>
      <dgm:t>
        <a:bodyPr/>
        <a:lstStyle/>
        <a:p>
          <a:endParaRPr lang="en-US"/>
        </a:p>
      </dgm:t>
    </dgm:pt>
    <dgm:pt modelId="{5B80C00B-F042-40E8-8A03-1796030186F2}" type="sibTrans" cxnId="{FF96FC6D-C958-41F0-A9A8-7256E92DA69E}">
      <dgm:prSet/>
      <dgm:spPr/>
      <dgm:t>
        <a:bodyPr/>
        <a:lstStyle/>
        <a:p>
          <a:endParaRPr lang="en-US"/>
        </a:p>
      </dgm:t>
    </dgm:pt>
    <dgm:pt modelId="{511B26A6-E553-4289-8108-2E22B815CF1C}">
      <dgm:prSet custT="1"/>
      <dgm:spPr/>
      <dgm:t>
        <a:bodyPr/>
        <a:lstStyle/>
        <a:p>
          <a:pPr rtl="0"/>
          <a:r>
            <a:rPr lang="nb-NO" sz="2200"/>
            <a:t>Søknad om permisjon leveres ved å fylle ut skjemaet på Oslo kommunes hjemmeside. </a:t>
          </a:r>
          <a:endParaRPr lang="en-US" sz="2200">
            <a:latin typeface="Century Gothic" panose="020B0502020202020204"/>
          </a:endParaRPr>
        </a:p>
      </dgm:t>
    </dgm:pt>
    <dgm:pt modelId="{A1A60460-8F48-4519-8C34-E76B13C0593C}" type="parTrans" cxnId="{1F86A639-A36E-4FDC-B342-FE967FE93A51}">
      <dgm:prSet/>
      <dgm:spPr/>
      <dgm:t>
        <a:bodyPr/>
        <a:lstStyle/>
        <a:p>
          <a:endParaRPr lang="en-US"/>
        </a:p>
      </dgm:t>
    </dgm:pt>
    <dgm:pt modelId="{8E2828ED-E28B-4100-9062-430A78817ACE}" type="sibTrans" cxnId="{1F86A639-A36E-4FDC-B342-FE967FE93A51}">
      <dgm:prSet/>
      <dgm:spPr/>
      <dgm:t>
        <a:bodyPr/>
        <a:lstStyle/>
        <a:p>
          <a:endParaRPr lang="en-US"/>
        </a:p>
      </dgm:t>
    </dgm:pt>
    <dgm:pt modelId="{AEB65B46-83B2-4F23-A47A-47D2546506B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500"/>
            <a:t>Det som er forsvarlig for en elev, kan være uforsvarlig for en annen. Dersom skolen kommer til at det ikke er forsvarlig å innvilge permisjon, skal søknaden avslås.</a:t>
          </a:r>
          <a:endParaRPr lang="en-US" sz="1500"/>
        </a:p>
      </dgm:t>
    </dgm:pt>
    <dgm:pt modelId="{A037EF7E-FFED-4B2A-B6A7-B2CC116B0BAD}" type="parTrans" cxnId="{227DCBB0-069C-4880-BBEA-42EB4692B90E}">
      <dgm:prSet/>
      <dgm:spPr/>
      <dgm:t>
        <a:bodyPr/>
        <a:lstStyle/>
        <a:p>
          <a:endParaRPr lang="en-US"/>
        </a:p>
      </dgm:t>
    </dgm:pt>
    <dgm:pt modelId="{40AA88DF-FE44-4DAC-9D3C-3EFE306556D9}" type="sibTrans" cxnId="{227DCBB0-069C-4880-BBEA-42EB4692B90E}">
      <dgm:prSet/>
      <dgm:spPr/>
      <dgm:t>
        <a:bodyPr/>
        <a:lstStyle/>
        <a:p>
          <a:endParaRPr lang="en-US"/>
        </a:p>
      </dgm:t>
    </dgm:pt>
    <dgm:pt modelId="{3F921FBC-DD84-44AD-8389-DB76A4CF6C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2400"/>
            <a:t>190 dager på skolen, og 175 dager ferie</a:t>
          </a:r>
          <a:r>
            <a:rPr lang="nb-NO" sz="2400">
              <a:latin typeface="Century Gothic" panose="020B0502020202020204"/>
            </a:rPr>
            <a:t>.</a:t>
          </a:r>
          <a:endParaRPr lang="en-US" sz="2400"/>
        </a:p>
      </dgm:t>
    </dgm:pt>
    <dgm:pt modelId="{27EA04EB-36D2-4F14-9CFF-7C6A45533A53}" type="parTrans" cxnId="{B59FD3CE-F1C9-4D7D-A8A9-37B6B5A40F62}">
      <dgm:prSet/>
      <dgm:spPr/>
      <dgm:t>
        <a:bodyPr/>
        <a:lstStyle/>
        <a:p>
          <a:endParaRPr lang="en-US"/>
        </a:p>
      </dgm:t>
    </dgm:pt>
    <dgm:pt modelId="{C8B035B1-D50E-4293-88B9-84B261EA964D}" type="sibTrans" cxnId="{B59FD3CE-F1C9-4D7D-A8A9-37B6B5A40F62}">
      <dgm:prSet/>
      <dgm:spPr/>
      <dgm:t>
        <a:bodyPr/>
        <a:lstStyle/>
        <a:p>
          <a:endParaRPr lang="en-US"/>
        </a:p>
      </dgm:t>
    </dgm:pt>
    <dgm:pt modelId="{9A08C9B8-D3F3-40AF-B66F-350F8BDBC2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2400"/>
            <a:t>Søk i god tid, avvent med å bestille flybilletter </a:t>
          </a:r>
          <a:endParaRPr lang="en-US" sz="2400"/>
        </a:p>
      </dgm:t>
    </dgm:pt>
    <dgm:pt modelId="{BAAB27A8-E8A0-4430-A0CA-ACF8EA2CE72A}" type="parTrans" cxnId="{6D66B5EA-1CFC-4216-8DFE-2EEACACA62BF}">
      <dgm:prSet/>
      <dgm:spPr/>
      <dgm:t>
        <a:bodyPr/>
        <a:lstStyle/>
        <a:p>
          <a:endParaRPr lang="en-US"/>
        </a:p>
      </dgm:t>
    </dgm:pt>
    <dgm:pt modelId="{0ADF5B25-F990-4AC5-9670-09F735EE715C}" type="sibTrans" cxnId="{6D66B5EA-1CFC-4216-8DFE-2EEACACA62BF}">
      <dgm:prSet/>
      <dgm:spPr/>
      <dgm:t>
        <a:bodyPr/>
        <a:lstStyle/>
        <a:p>
          <a:endParaRPr lang="en-US"/>
        </a:p>
      </dgm:t>
    </dgm:pt>
    <dgm:pt modelId="{3131D48C-692F-48A2-9B47-C8B303624E72}">
      <dgm:prSet phldrT="[Text]" phldr="0" custT="1"/>
      <dgm:spPr/>
      <dgm:t>
        <a:bodyPr/>
        <a:lstStyle/>
        <a:p>
          <a:pPr>
            <a:lnSpc>
              <a:spcPct val="100000"/>
            </a:lnSpc>
          </a:pPr>
          <a:r>
            <a:rPr lang="nb-NO" sz="2200"/>
            <a:t>Skolen skal ta stilling til om det er forsvarlig at eleven får permisjon. </a:t>
          </a:r>
          <a:endParaRPr lang="en-US" sz="2200"/>
        </a:p>
      </dgm:t>
    </dgm:pt>
    <dgm:pt modelId="{0A3A62F0-B3CF-4A0F-8FDF-56423D5D3581}" type="parTrans" cxnId="{9464E03C-1421-4181-B333-68A9053DCC53}">
      <dgm:prSet/>
      <dgm:spPr/>
    </dgm:pt>
    <dgm:pt modelId="{4A368132-7268-43CD-A9DA-4E7256201F56}" type="sibTrans" cxnId="{9464E03C-1421-4181-B333-68A9053DCC53}">
      <dgm:prSet/>
      <dgm:spPr/>
    </dgm:pt>
    <dgm:pt modelId="{0FC759FF-97D7-4567-9ACE-04C1B9BD6A4B}" type="pres">
      <dgm:prSet presAssocID="{D4C69D54-91DE-462B-9838-66ADA246FB8E}" presName="root" presStyleCnt="0">
        <dgm:presLayoutVars>
          <dgm:dir/>
          <dgm:resizeHandles val="exact"/>
        </dgm:presLayoutVars>
      </dgm:prSet>
      <dgm:spPr/>
    </dgm:pt>
    <dgm:pt modelId="{93C9DBA2-73F0-4AD1-B64E-7E782B18CEC4}" type="pres">
      <dgm:prSet presAssocID="{1997D0A2-0908-4BF1-962D-C7F3762AEEA8}" presName="compNode" presStyleCnt="0"/>
      <dgm:spPr/>
    </dgm:pt>
    <dgm:pt modelId="{3E597EE5-7642-4F8B-832F-95ECDBCAAAF4}" type="pres">
      <dgm:prSet presAssocID="{1997D0A2-0908-4BF1-962D-C7F3762AEEA8}" presName="bgRect" presStyleLbl="bgShp" presStyleIdx="0" presStyleCnt="8"/>
      <dgm:spPr/>
    </dgm:pt>
    <dgm:pt modelId="{4EB08EC5-0EAB-4885-AD89-A1EE4DFCA5A5}" type="pres">
      <dgm:prSet presAssocID="{1997D0A2-0908-4BF1-962D-C7F3762AEEA8}" presName="iconRect" presStyleLbl="node1" presStyleIdx="0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fon"/>
        </a:ext>
      </dgm:extLst>
    </dgm:pt>
    <dgm:pt modelId="{09AE2D3E-E358-4BDF-9D3D-01BDDCB99537}" type="pres">
      <dgm:prSet presAssocID="{1997D0A2-0908-4BF1-962D-C7F3762AEEA8}" presName="spaceRect" presStyleCnt="0"/>
      <dgm:spPr/>
    </dgm:pt>
    <dgm:pt modelId="{A20C8134-0C40-4FE1-9375-BE67B0C0DCEE}" type="pres">
      <dgm:prSet presAssocID="{1997D0A2-0908-4BF1-962D-C7F3762AEEA8}" presName="parTx" presStyleLbl="revTx" presStyleIdx="0" presStyleCnt="8">
        <dgm:presLayoutVars>
          <dgm:chMax val="0"/>
          <dgm:chPref val="0"/>
        </dgm:presLayoutVars>
      </dgm:prSet>
      <dgm:spPr/>
    </dgm:pt>
    <dgm:pt modelId="{05EF9D31-C6DD-43EE-AACD-9CACA4898CB4}" type="pres">
      <dgm:prSet presAssocID="{0DD91A63-F9A2-4585-8F4D-2BC1798A9F47}" presName="sibTrans" presStyleCnt="0"/>
      <dgm:spPr/>
    </dgm:pt>
    <dgm:pt modelId="{89D6BC8B-37A3-4CBE-85B6-3656906A98B8}" type="pres">
      <dgm:prSet presAssocID="{AE0160A7-0950-4AB6-9D99-8DAD14DC9F58}" presName="compNode" presStyleCnt="0"/>
      <dgm:spPr/>
    </dgm:pt>
    <dgm:pt modelId="{71CF8614-4941-4C95-A67F-6F428F39F1DE}" type="pres">
      <dgm:prSet presAssocID="{AE0160A7-0950-4AB6-9D99-8DAD14DC9F58}" presName="bgRect" presStyleLbl="bgShp" presStyleIdx="1" presStyleCnt="8"/>
      <dgm:spPr/>
    </dgm:pt>
    <dgm:pt modelId="{E40CC335-8A55-4232-B987-55C6632F86F9}" type="pres">
      <dgm:prSet presAssocID="{AE0160A7-0950-4AB6-9D99-8DAD14DC9F58}" presName="iconRect" presStyleLbl="node1" presStyleIdx="1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s"/>
        </a:ext>
      </dgm:extLst>
    </dgm:pt>
    <dgm:pt modelId="{3570DA61-9873-47DD-BABD-180768BCAC87}" type="pres">
      <dgm:prSet presAssocID="{AE0160A7-0950-4AB6-9D99-8DAD14DC9F58}" presName="spaceRect" presStyleCnt="0"/>
      <dgm:spPr/>
    </dgm:pt>
    <dgm:pt modelId="{96B05695-34D2-4EA5-A3C4-441D33BFD952}" type="pres">
      <dgm:prSet presAssocID="{AE0160A7-0950-4AB6-9D99-8DAD14DC9F58}" presName="parTx" presStyleLbl="revTx" presStyleIdx="1" presStyleCnt="8">
        <dgm:presLayoutVars>
          <dgm:chMax val="0"/>
          <dgm:chPref val="0"/>
        </dgm:presLayoutVars>
      </dgm:prSet>
      <dgm:spPr/>
    </dgm:pt>
    <dgm:pt modelId="{F45F45CE-E9D5-424E-B162-8D4E311DA310}" type="pres">
      <dgm:prSet presAssocID="{69CDE015-0C7B-473C-8B68-7748934266D2}" presName="sibTrans" presStyleCnt="0"/>
      <dgm:spPr/>
    </dgm:pt>
    <dgm:pt modelId="{8B52F99A-FC1A-4A5B-B284-390313DD08A2}" type="pres">
      <dgm:prSet presAssocID="{07AAF169-43B8-410D-B31C-8A9E2415EA98}" presName="compNode" presStyleCnt="0"/>
      <dgm:spPr/>
    </dgm:pt>
    <dgm:pt modelId="{FC60D614-1CE8-4B37-88C0-34F44C9B0F69}" type="pres">
      <dgm:prSet presAssocID="{07AAF169-43B8-410D-B31C-8A9E2415EA98}" presName="bgRect" presStyleLbl="bgShp" presStyleIdx="2" presStyleCnt="8"/>
      <dgm:spPr/>
    </dgm:pt>
    <dgm:pt modelId="{3EA6B364-CAC1-437D-8D1C-C287B232085E}" type="pres">
      <dgm:prSet presAssocID="{07AAF169-43B8-410D-B31C-8A9E2415EA98}" presName="iconRect" presStyleLbl="node1" presStyleIdx="2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6BD7D437-4A17-465E-8E1B-3759FD4FD7CD}" type="pres">
      <dgm:prSet presAssocID="{07AAF169-43B8-410D-B31C-8A9E2415EA98}" presName="spaceRect" presStyleCnt="0"/>
      <dgm:spPr/>
    </dgm:pt>
    <dgm:pt modelId="{60F24103-6B85-4179-A41F-48DE69D97A0E}" type="pres">
      <dgm:prSet presAssocID="{07AAF169-43B8-410D-B31C-8A9E2415EA98}" presName="parTx" presStyleLbl="revTx" presStyleIdx="2" presStyleCnt="8">
        <dgm:presLayoutVars>
          <dgm:chMax val="0"/>
          <dgm:chPref val="0"/>
        </dgm:presLayoutVars>
      </dgm:prSet>
      <dgm:spPr/>
    </dgm:pt>
    <dgm:pt modelId="{091057AF-0D97-4AF3-B09C-E2398C6867B5}" type="pres">
      <dgm:prSet presAssocID="{5B80C00B-F042-40E8-8A03-1796030186F2}" presName="sibTrans" presStyleCnt="0"/>
      <dgm:spPr/>
    </dgm:pt>
    <dgm:pt modelId="{5ACA3A7D-3978-4439-B394-387E32E6110C}" type="pres">
      <dgm:prSet presAssocID="{511B26A6-E553-4289-8108-2E22B815CF1C}" presName="compNode" presStyleCnt="0"/>
      <dgm:spPr/>
    </dgm:pt>
    <dgm:pt modelId="{8C6A9187-EED0-455B-A195-CBF8688A258E}" type="pres">
      <dgm:prSet presAssocID="{511B26A6-E553-4289-8108-2E22B815CF1C}" presName="bgRect" presStyleLbl="bgShp" presStyleIdx="3" presStyleCnt="8"/>
      <dgm:spPr/>
    </dgm:pt>
    <dgm:pt modelId="{FC205659-CB29-4115-B65C-668618E63B0F}" type="pres">
      <dgm:prSet presAssocID="{511B26A6-E553-4289-8108-2E22B815CF1C}" presName="iconRect" presStyleLbl="node1" presStyleIdx="3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us"/>
        </a:ext>
      </dgm:extLst>
    </dgm:pt>
    <dgm:pt modelId="{62915C0B-11A7-410A-A2AF-4A417A2797D0}" type="pres">
      <dgm:prSet presAssocID="{511B26A6-E553-4289-8108-2E22B815CF1C}" presName="spaceRect" presStyleCnt="0"/>
      <dgm:spPr/>
    </dgm:pt>
    <dgm:pt modelId="{C997B76B-0E88-41DB-891B-E0C6C37613D0}" type="pres">
      <dgm:prSet presAssocID="{511B26A6-E553-4289-8108-2E22B815CF1C}" presName="parTx" presStyleLbl="revTx" presStyleIdx="3" presStyleCnt="8">
        <dgm:presLayoutVars>
          <dgm:chMax val="0"/>
          <dgm:chPref val="0"/>
        </dgm:presLayoutVars>
      </dgm:prSet>
      <dgm:spPr/>
    </dgm:pt>
    <dgm:pt modelId="{A3BF4269-2599-46E6-A418-5A27BF2E4B1E}" type="pres">
      <dgm:prSet presAssocID="{8E2828ED-E28B-4100-9062-430A78817ACE}" presName="sibTrans" presStyleCnt="0"/>
      <dgm:spPr/>
    </dgm:pt>
    <dgm:pt modelId="{2BF6FD41-59C8-4315-98F2-E73783841114}" type="pres">
      <dgm:prSet presAssocID="{3131D48C-692F-48A2-9B47-C8B303624E72}" presName="compNode" presStyleCnt="0"/>
      <dgm:spPr/>
    </dgm:pt>
    <dgm:pt modelId="{B3999D0F-0A61-4DB6-A30A-E5D8C25B92ED}" type="pres">
      <dgm:prSet presAssocID="{3131D48C-692F-48A2-9B47-C8B303624E72}" presName="bgRect" presStyleLbl="bgShp" presStyleIdx="4" presStyleCnt="8"/>
      <dgm:spPr/>
    </dgm:pt>
    <dgm:pt modelId="{72348F79-741A-4BC4-A8B3-813E907F74FC}" type="pres">
      <dgm:prSet presAssocID="{3131D48C-692F-48A2-9B47-C8B303624E72}" presName="iconRect" presStyleLbl="node1" presStyleIdx="4" presStyleCnt="8"/>
      <dgm:spPr/>
    </dgm:pt>
    <dgm:pt modelId="{96084643-D63D-4D65-8275-598523C9A067}" type="pres">
      <dgm:prSet presAssocID="{3131D48C-692F-48A2-9B47-C8B303624E72}" presName="spaceRect" presStyleCnt="0"/>
      <dgm:spPr/>
    </dgm:pt>
    <dgm:pt modelId="{C858B239-4F60-4F71-A95D-A47AFF8FAA67}" type="pres">
      <dgm:prSet presAssocID="{3131D48C-692F-48A2-9B47-C8B303624E72}" presName="parTx" presStyleLbl="revTx" presStyleIdx="4" presStyleCnt="8">
        <dgm:presLayoutVars>
          <dgm:chMax val="0"/>
          <dgm:chPref val="0"/>
        </dgm:presLayoutVars>
      </dgm:prSet>
      <dgm:spPr/>
    </dgm:pt>
    <dgm:pt modelId="{397E7961-872C-4443-B518-B2C367718AC9}" type="pres">
      <dgm:prSet presAssocID="{4A368132-7268-43CD-A9DA-4E7256201F56}" presName="sibTrans" presStyleCnt="0"/>
      <dgm:spPr/>
    </dgm:pt>
    <dgm:pt modelId="{F46F714D-D9AC-4742-B258-DB7A8019E11C}" type="pres">
      <dgm:prSet presAssocID="{AEB65B46-83B2-4F23-A47A-47D2546506BD}" presName="compNode" presStyleCnt="0"/>
      <dgm:spPr/>
    </dgm:pt>
    <dgm:pt modelId="{1DDB39E0-5872-4920-8245-060895782766}" type="pres">
      <dgm:prSet presAssocID="{AEB65B46-83B2-4F23-A47A-47D2546506BD}" presName="bgRect" presStyleLbl="bgShp" presStyleIdx="5" presStyleCnt="8"/>
      <dgm:spPr/>
    </dgm:pt>
    <dgm:pt modelId="{8D7819E2-0579-48F1-A28C-B80A1264136D}" type="pres">
      <dgm:prSet presAssocID="{AEB65B46-83B2-4F23-A47A-47D2546506BD}" presName="iconRect" presStyleLbl="node1" presStyleIdx="5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lasserom"/>
        </a:ext>
      </dgm:extLst>
    </dgm:pt>
    <dgm:pt modelId="{7E341004-3DEB-4B4E-925C-BF4FE71308FE}" type="pres">
      <dgm:prSet presAssocID="{AEB65B46-83B2-4F23-A47A-47D2546506BD}" presName="spaceRect" presStyleCnt="0"/>
      <dgm:spPr/>
    </dgm:pt>
    <dgm:pt modelId="{7148EE49-927D-4A15-AB69-79CA2FEA004B}" type="pres">
      <dgm:prSet presAssocID="{AEB65B46-83B2-4F23-A47A-47D2546506BD}" presName="parTx" presStyleLbl="revTx" presStyleIdx="5" presStyleCnt="8">
        <dgm:presLayoutVars>
          <dgm:chMax val="0"/>
          <dgm:chPref val="0"/>
        </dgm:presLayoutVars>
      </dgm:prSet>
      <dgm:spPr/>
    </dgm:pt>
    <dgm:pt modelId="{462382D9-FD75-4B91-9851-14A06BFA15F8}" type="pres">
      <dgm:prSet presAssocID="{40AA88DF-FE44-4DAC-9D3C-3EFE306556D9}" presName="sibTrans" presStyleCnt="0"/>
      <dgm:spPr/>
    </dgm:pt>
    <dgm:pt modelId="{1CB534F4-0155-4268-B0B8-6308173D3B76}" type="pres">
      <dgm:prSet presAssocID="{3F921FBC-DD84-44AD-8389-DB76A4CF6CD8}" presName="compNode" presStyleCnt="0"/>
      <dgm:spPr/>
    </dgm:pt>
    <dgm:pt modelId="{6E569551-91E4-49AF-8EE7-290BDD40E80A}" type="pres">
      <dgm:prSet presAssocID="{3F921FBC-DD84-44AD-8389-DB76A4CF6CD8}" presName="bgRect" presStyleLbl="bgShp" presStyleIdx="6" presStyleCnt="8"/>
      <dgm:spPr/>
    </dgm:pt>
    <dgm:pt modelId="{19B1E5D1-ED00-4602-8B92-EBAF2F5F36D2}" type="pres">
      <dgm:prSet presAssocID="{3F921FBC-DD84-44AD-8389-DB76A4CF6CD8}" presName="iconRect" presStyleLbl="node1" presStyleIdx="6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y"/>
        </a:ext>
      </dgm:extLst>
    </dgm:pt>
    <dgm:pt modelId="{E29B278B-9620-4543-B04E-DCD93583CFC9}" type="pres">
      <dgm:prSet presAssocID="{3F921FBC-DD84-44AD-8389-DB76A4CF6CD8}" presName="spaceRect" presStyleCnt="0"/>
      <dgm:spPr/>
    </dgm:pt>
    <dgm:pt modelId="{D79C07FC-6480-40AB-B871-FCFD3A483DD2}" type="pres">
      <dgm:prSet presAssocID="{3F921FBC-DD84-44AD-8389-DB76A4CF6CD8}" presName="parTx" presStyleLbl="revTx" presStyleIdx="6" presStyleCnt="8">
        <dgm:presLayoutVars>
          <dgm:chMax val="0"/>
          <dgm:chPref val="0"/>
        </dgm:presLayoutVars>
      </dgm:prSet>
      <dgm:spPr/>
    </dgm:pt>
    <dgm:pt modelId="{C8593ACB-94E9-4CE0-9834-78946EA03E46}" type="pres">
      <dgm:prSet presAssocID="{C8B035B1-D50E-4293-88B9-84B261EA964D}" presName="sibTrans" presStyleCnt="0"/>
      <dgm:spPr/>
    </dgm:pt>
    <dgm:pt modelId="{D6FBDDBE-72D1-4DB7-AA33-DE3DF821F5E8}" type="pres">
      <dgm:prSet presAssocID="{9A08C9B8-D3F3-40AF-B66F-350F8BDBC209}" presName="compNode" presStyleCnt="0"/>
      <dgm:spPr/>
    </dgm:pt>
    <dgm:pt modelId="{94A2D60C-8AFC-418D-A4EC-DF4675649FA6}" type="pres">
      <dgm:prSet presAssocID="{9A08C9B8-D3F3-40AF-B66F-350F8BDBC209}" presName="bgRect" presStyleLbl="bgShp" presStyleIdx="7" presStyleCnt="8"/>
      <dgm:spPr/>
    </dgm:pt>
    <dgm:pt modelId="{AFE3A57B-21D0-4348-A9B7-051067F57AC0}" type="pres">
      <dgm:prSet presAssocID="{9A08C9B8-D3F3-40AF-B66F-350F8BDBC209}" presName="iconRect" presStyleLbl="node1" presStyleIdx="7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F6A9FF8A-B67D-44E8-BC58-687C49AE8CD9}" type="pres">
      <dgm:prSet presAssocID="{9A08C9B8-D3F3-40AF-B66F-350F8BDBC209}" presName="spaceRect" presStyleCnt="0"/>
      <dgm:spPr/>
    </dgm:pt>
    <dgm:pt modelId="{F6FCBC65-91D0-49A7-8150-9ABB9E084EEC}" type="pres">
      <dgm:prSet presAssocID="{9A08C9B8-D3F3-40AF-B66F-350F8BDBC209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8A0DAC00-36A7-42C2-900B-4C53AE8FDFA8}" type="presOf" srcId="{3F921FBC-DD84-44AD-8389-DB76A4CF6CD8}" destId="{D79C07FC-6480-40AB-B871-FCFD3A483DD2}" srcOrd="0" destOrd="0" presId="urn:microsoft.com/office/officeart/2018/2/layout/IconVerticalSolidList"/>
    <dgm:cxn modelId="{2CD62D0A-73F7-4E1F-BACD-327EC4BA658F}" type="presOf" srcId="{3131D48C-692F-48A2-9B47-C8B303624E72}" destId="{C858B239-4F60-4F71-A95D-A47AFF8FAA67}" srcOrd="0" destOrd="0" presId="urn:microsoft.com/office/officeart/2018/2/layout/IconVerticalSolidList"/>
    <dgm:cxn modelId="{ACD8A911-E5E2-468E-A6FB-5180D8D38E6D}" type="presOf" srcId="{9A08C9B8-D3F3-40AF-B66F-350F8BDBC209}" destId="{F6FCBC65-91D0-49A7-8150-9ABB9E084EEC}" srcOrd="0" destOrd="0" presId="urn:microsoft.com/office/officeart/2018/2/layout/IconVerticalSolidList"/>
    <dgm:cxn modelId="{1F86A639-A36E-4FDC-B342-FE967FE93A51}" srcId="{D4C69D54-91DE-462B-9838-66ADA246FB8E}" destId="{511B26A6-E553-4289-8108-2E22B815CF1C}" srcOrd="3" destOrd="0" parTransId="{A1A60460-8F48-4519-8C34-E76B13C0593C}" sibTransId="{8E2828ED-E28B-4100-9062-430A78817ACE}"/>
    <dgm:cxn modelId="{9464E03C-1421-4181-B333-68A9053DCC53}" srcId="{D4C69D54-91DE-462B-9838-66ADA246FB8E}" destId="{3131D48C-692F-48A2-9B47-C8B303624E72}" srcOrd="4" destOrd="0" parTransId="{0A3A62F0-B3CF-4A0F-8FDF-56423D5D3581}" sibTransId="{4A368132-7268-43CD-A9DA-4E7256201F56}"/>
    <dgm:cxn modelId="{224E9F43-25E1-41B8-BC30-9CFEB6C75E9D}" type="presOf" srcId="{D4C69D54-91DE-462B-9838-66ADA246FB8E}" destId="{0FC759FF-97D7-4567-9ACE-04C1B9BD6A4B}" srcOrd="0" destOrd="0" presId="urn:microsoft.com/office/officeart/2018/2/layout/IconVerticalSolidList"/>
    <dgm:cxn modelId="{19BB6846-2BD9-4487-A82A-1C73C90F9DA3}" srcId="{D4C69D54-91DE-462B-9838-66ADA246FB8E}" destId="{1997D0A2-0908-4BF1-962D-C7F3762AEEA8}" srcOrd="0" destOrd="0" parTransId="{E35B0BC0-6F91-4571-B99B-0DF50034F7E5}" sibTransId="{0DD91A63-F9A2-4585-8F4D-2BC1798A9F47}"/>
    <dgm:cxn modelId="{A54EAC6A-5164-48FF-BEF8-29614022A9AD}" type="presOf" srcId="{1997D0A2-0908-4BF1-962D-C7F3762AEEA8}" destId="{A20C8134-0C40-4FE1-9375-BE67B0C0DCEE}" srcOrd="0" destOrd="0" presId="urn:microsoft.com/office/officeart/2018/2/layout/IconVerticalSolidList"/>
    <dgm:cxn modelId="{FF96FC6D-C958-41F0-A9A8-7256E92DA69E}" srcId="{D4C69D54-91DE-462B-9838-66ADA246FB8E}" destId="{07AAF169-43B8-410D-B31C-8A9E2415EA98}" srcOrd="2" destOrd="0" parTransId="{A5C7E6BE-9901-4E08-8ED1-1816A2572B91}" sibTransId="{5B80C00B-F042-40E8-8A03-1796030186F2}"/>
    <dgm:cxn modelId="{CA9D9A7F-E4F8-4562-86E8-22501434DA35}" srcId="{D4C69D54-91DE-462B-9838-66ADA246FB8E}" destId="{AE0160A7-0950-4AB6-9D99-8DAD14DC9F58}" srcOrd="1" destOrd="0" parTransId="{AC8BC850-9161-4693-A0F0-1E8B8D38DBC0}" sibTransId="{69CDE015-0C7B-473C-8B68-7748934266D2}"/>
    <dgm:cxn modelId="{008238AD-315C-491A-9CE1-6D5621B8BE1D}" type="presOf" srcId="{511B26A6-E553-4289-8108-2E22B815CF1C}" destId="{C997B76B-0E88-41DB-891B-E0C6C37613D0}" srcOrd="0" destOrd="0" presId="urn:microsoft.com/office/officeart/2018/2/layout/IconVerticalSolidList"/>
    <dgm:cxn modelId="{227DCBB0-069C-4880-BBEA-42EB4692B90E}" srcId="{D4C69D54-91DE-462B-9838-66ADA246FB8E}" destId="{AEB65B46-83B2-4F23-A47A-47D2546506BD}" srcOrd="5" destOrd="0" parTransId="{A037EF7E-FFED-4B2A-B6A7-B2CC116B0BAD}" sibTransId="{40AA88DF-FE44-4DAC-9D3C-3EFE306556D9}"/>
    <dgm:cxn modelId="{A60F69C1-F45A-45DB-B16A-D20ED7B71034}" type="presOf" srcId="{AEB65B46-83B2-4F23-A47A-47D2546506BD}" destId="{7148EE49-927D-4A15-AB69-79CA2FEA004B}" srcOrd="0" destOrd="0" presId="urn:microsoft.com/office/officeart/2018/2/layout/IconVerticalSolidList"/>
    <dgm:cxn modelId="{B59FD3CE-F1C9-4D7D-A8A9-37B6B5A40F62}" srcId="{D4C69D54-91DE-462B-9838-66ADA246FB8E}" destId="{3F921FBC-DD84-44AD-8389-DB76A4CF6CD8}" srcOrd="6" destOrd="0" parTransId="{27EA04EB-36D2-4F14-9CFF-7C6A45533A53}" sibTransId="{C8B035B1-D50E-4293-88B9-84B261EA964D}"/>
    <dgm:cxn modelId="{B70473D8-6970-4421-8A12-B9B2BD546BF5}" type="presOf" srcId="{07AAF169-43B8-410D-B31C-8A9E2415EA98}" destId="{60F24103-6B85-4179-A41F-48DE69D97A0E}" srcOrd="0" destOrd="0" presId="urn:microsoft.com/office/officeart/2018/2/layout/IconVerticalSolidList"/>
    <dgm:cxn modelId="{B4D354E9-F8C2-48B5-A2E2-57AB725C2C10}" type="presOf" srcId="{AE0160A7-0950-4AB6-9D99-8DAD14DC9F58}" destId="{96B05695-34D2-4EA5-A3C4-441D33BFD952}" srcOrd="0" destOrd="0" presId="urn:microsoft.com/office/officeart/2018/2/layout/IconVerticalSolidList"/>
    <dgm:cxn modelId="{6D66B5EA-1CFC-4216-8DFE-2EEACACA62BF}" srcId="{D4C69D54-91DE-462B-9838-66ADA246FB8E}" destId="{9A08C9B8-D3F3-40AF-B66F-350F8BDBC209}" srcOrd="7" destOrd="0" parTransId="{BAAB27A8-E8A0-4430-A0CA-ACF8EA2CE72A}" sibTransId="{0ADF5B25-F990-4AC5-9670-09F735EE715C}"/>
    <dgm:cxn modelId="{305FA2DC-DD16-4D10-A9B8-BF0A6756B714}" type="presParOf" srcId="{0FC759FF-97D7-4567-9ACE-04C1B9BD6A4B}" destId="{93C9DBA2-73F0-4AD1-B64E-7E782B18CEC4}" srcOrd="0" destOrd="0" presId="urn:microsoft.com/office/officeart/2018/2/layout/IconVerticalSolidList"/>
    <dgm:cxn modelId="{736BF20C-09A9-47F5-ABD8-DA33C636C9A0}" type="presParOf" srcId="{93C9DBA2-73F0-4AD1-B64E-7E782B18CEC4}" destId="{3E597EE5-7642-4F8B-832F-95ECDBCAAAF4}" srcOrd="0" destOrd="0" presId="urn:microsoft.com/office/officeart/2018/2/layout/IconVerticalSolidList"/>
    <dgm:cxn modelId="{5877F23B-9DA4-404A-8978-81C4F4FF901B}" type="presParOf" srcId="{93C9DBA2-73F0-4AD1-B64E-7E782B18CEC4}" destId="{4EB08EC5-0EAB-4885-AD89-A1EE4DFCA5A5}" srcOrd="1" destOrd="0" presId="urn:microsoft.com/office/officeart/2018/2/layout/IconVerticalSolidList"/>
    <dgm:cxn modelId="{99EA5573-F9A4-4C54-ABBC-DF8A3E950122}" type="presParOf" srcId="{93C9DBA2-73F0-4AD1-B64E-7E782B18CEC4}" destId="{09AE2D3E-E358-4BDF-9D3D-01BDDCB99537}" srcOrd="2" destOrd="0" presId="urn:microsoft.com/office/officeart/2018/2/layout/IconVerticalSolidList"/>
    <dgm:cxn modelId="{05332431-4DC2-4CB2-A05B-D636EE2D0057}" type="presParOf" srcId="{93C9DBA2-73F0-4AD1-B64E-7E782B18CEC4}" destId="{A20C8134-0C40-4FE1-9375-BE67B0C0DCEE}" srcOrd="3" destOrd="0" presId="urn:microsoft.com/office/officeart/2018/2/layout/IconVerticalSolidList"/>
    <dgm:cxn modelId="{CCBA783B-DE60-4DB6-BC3B-31A6D0ECDD62}" type="presParOf" srcId="{0FC759FF-97D7-4567-9ACE-04C1B9BD6A4B}" destId="{05EF9D31-C6DD-43EE-AACD-9CACA4898CB4}" srcOrd="1" destOrd="0" presId="urn:microsoft.com/office/officeart/2018/2/layout/IconVerticalSolidList"/>
    <dgm:cxn modelId="{5695986A-F84D-4A21-82E2-07BEFDD2234F}" type="presParOf" srcId="{0FC759FF-97D7-4567-9ACE-04C1B9BD6A4B}" destId="{89D6BC8B-37A3-4CBE-85B6-3656906A98B8}" srcOrd="2" destOrd="0" presId="urn:microsoft.com/office/officeart/2018/2/layout/IconVerticalSolidList"/>
    <dgm:cxn modelId="{66954285-3832-46B9-978A-198726173C15}" type="presParOf" srcId="{89D6BC8B-37A3-4CBE-85B6-3656906A98B8}" destId="{71CF8614-4941-4C95-A67F-6F428F39F1DE}" srcOrd="0" destOrd="0" presId="urn:microsoft.com/office/officeart/2018/2/layout/IconVerticalSolidList"/>
    <dgm:cxn modelId="{FC0C0F87-FDFB-4D76-8B13-44412D344069}" type="presParOf" srcId="{89D6BC8B-37A3-4CBE-85B6-3656906A98B8}" destId="{E40CC335-8A55-4232-B987-55C6632F86F9}" srcOrd="1" destOrd="0" presId="urn:microsoft.com/office/officeart/2018/2/layout/IconVerticalSolidList"/>
    <dgm:cxn modelId="{45CC5A34-D2A1-4D29-958B-04156534D4CD}" type="presParOf" srcId="{89D6BC8B-37A3-4CBE-85B6-3656906A98B8}" destId="{3570DA61-9873-47DD-BABD-180768BCAC87}" srcOrd="2" destOrd="0" presId="urn:microsoft.com/office/officeart/2018/2/layout/IconVerticalSolidList"/>
    <dgm:cxn modelId="{BDAEC7A5-0FD5-431F-96A6-A18C6E5CA0BD}" type="presParOf" srcId="{89D6BC8B-37A3-4CBE-85B6-3656906A98B8}" destId="{96B05695-34D2-4EA5-A3C4-441D33BFD952}" srcOrd="3" destOrd="0" presId="urn:microsoft.com/office/officeart/2018/2/layout/IconVerticalSolidList"/>
    <dgm:cxn modelId="{9D0BA24A-951A-4DB7-A867-592F3C70285D}" type="presParOf" srcId="{0FC759FF-97D7-4567-9ACE-04C1B9BD6A4B}" destId="{F45F45CE-E9D5-424E-B162-8D4E311DA310}" srcOrd="3" destOrd="0" presId="urn:microsoft.com/office/officeart/2018/2/layout/IconVerticalSolidList"/>
    <dgm:cxn modelId="{9FFA2C2F-BE35-42EC-881F-6D6FC1D22081}" type="presParOf" srcId="{0FC759FF-97D7-4567-9ACE-04C1B9BD6A4B}" destId="{8B52F99A-FC1A-4A5B-B284-390313DD08A2}" srcOrd="4" destOrd="0" presId="urn:microsoft.com/office/officeart/2018/2/layout/IconVerticalSolidList"/>
    <dgm:cxn modelId="{2D1BBE92-B6C2-488C-9499-7899F2C30D13}" type="presParOf" srcId="{8B52F99A-FC1A-4A5B-B284-390313DD08A2}" destId="{FC60D614-1CE8-4B37-88C0-34F44C9B0F69}" srcOrd="0" destOrd="0" presId="urn:microsoft.com/office/officeart/2018/2/layout/IconVerticalSolidList"/>
    <dgm:cxn modelId="{1C829154-2FAC-4D7C-A88E-A8C3CF449A0A}" type="presParOf" srcId="{8B52F99A-FC1A-4A5B-B284-390313DD08A2}" destId="{3EA6B364-CAC1-437D-8D1C-C287B232085E}" srcOrd="1" destOrd="0" presId="urn:microsoft.com/office/officeart/2018/2/layout/IconVerticalSolidList"/>
    <dgm:cxn modelId="{260CE931-3718-4AC9-956F-C1C43BA027CF}" type="presParOf" srcId="{8B52F99A-FC1A-4A5B-B284-390313DD08A2}" destId="{6BD7D437-4A17-465E-8E1B-3759FD4FD7CD}" srcOrd="2" destOrd="0" presId="urn:microsoft.com/office/officeart/2018/2/layout/IconVerticalSolidList"/>
    <dgm:cxn modelId="{E54A1FC7-7E3A-491B-915E-000C5DE832F0}" type="presParOf" srcId="{8B52F99A-FC1A-4A5B-B284-390313DD08A2}" destId="{60F24103-6B85-4179-A41F-48DE69D97A0E}" srcOrd="3" destOrd="0" presId="urn:microsoft.com/office/officeart/2018/2/layout/IconVerticalSolidList"/>
    <dgm:cxn modelId="{489E2FBE-6061-446F-B050-86E4868A061C}" type="presParOf" srcId="{0FC759FF-97D7-4567-9ACE-04C1B9BD6A4B}" destId="{091057AF-0D97-4AF3-B09C-E2398C6867B5}" srcOrd="5" destOrd="0" presId="urn:microsoft.com/office/officeart/2018/2/layout/IconVerticalSolidList"/>
    <dgm:cxn modelId="{DD8668EB-C767-4EC8-88C3-7D7DEDF39662}" type="presParOf" srcId="{0FC759FF-97D7-4567-9ACE-04C1B9BD6A4B}" destId="{5ACA3A7D-3978-4439-B394-387E32E6110C}" srcOrd="6" destOrd="0" presId="urn:microsoft.com/office/officeart/2018/2/layout/IconVerticalSolidList"/>
    <dgm:cxn modelId="{6C3F4F14-D8A9-4B98-B3C5-9B347A788979}" type="presParOf" srcId="{5ACA3A7D-3978-4439-B394-387E32E6110C}" destId="{8C6A9187-EED0-455B-A195-CBF8688A258E}" srcOrd="0" destOrd="0" presId="urn:microsoft.com/office/officeart/2018/2/layout/IconVerticalSolidList"/>
    <dgm:cxn modelId="{81ACF803-22AC-4389-8642-4C5723F7C1B6}" type="presParOf" srcId="{5ACA3A7D-3978-4439-B394-387E32E6110C}" destId="{FC205659-CB29-4115-B65C-668618E63B0F}" srcOrd="1" destOrd="0" presId="urn:microsoft.com/office/officeart/2018/2/layout/IconVerticalSolidList"/>
    <dgm:cxn modelId="{F267CE3C-770A-4F36-BEBB-5ED9434A6F62}" type="presParOf" srcId="{5ACA3A7D-3978-4439-B394-387E32E6110C}" destId="{62915C0B-11A7-410A-A2AF-4A417A2797D0}" srcOrd="2" destOrd="0" presId="urn:microsoft.com/office/officeart/2018/2/layout/IconVerticalSolidList"/>
    <dgm:cxn modelId="{8EAC843B-B04E-464F-BF8E-B6429900F19C}" type="presParOf" srcId="{5ACA3A7D-3978-4439-B394-387E32E6110C}" destId="{C997B76B-0E88-41DB-891B-E0C6C37613D0}" srcOrd="3" destOrd="0" presId="urn:microsoft.com/office/officeart/2018/2/layout/IconVerticalSolidList"/>
    <dgm:cxn modelId="{DC4BB22E-F1A9-404C-A67D-293267E5F2BF}" type="presParOf" srcId="{0FC759FF-97D7-4567-9ACE-04C1B9BD6A4B}" destId="{A3BF4269-2599-46E6-A418-5A27BF2E4B1E}" srcOrd="7" destOrd="0" presId="urn:microsoft.com/office/officeart/2018/2/layout/IconVerticalSolidList"/>
    <dgm:cxn modelId="{20DDF9A4-480F-4300-9F4D-D090EC4630D2}" type="presParOf" srcId="{0FC759FF-97D7-4567-9ACE-04C1B9BD6A4B}" destId="{2BF6FD41-59C8-4315-98F2-E73783841114}" srcOrd="8" destOrd="0" presId="urn:microsoft.com/office/officeart/2018/2/layout/IconVerticalSolidList"/>
    <dgm:cxn modelId="{6508C7D9-E3D1-4DE2-AB5D-32282EEA6335}" type="presParOf" srcId="{2BF6FD41-59C8-4315-98F2-E73783841114}" destId="{B3999D0F-0A61-4DB6-A30A-E5D8C25B92ED}" srcOrd="0" destOrd="0" presId="urn:microsoft.com/office/officeart/2018/2/layout/IconVerticalSolidList"/>
    <dgm:cxn modelId="{C1D93736-07E8-43FA-91FB-1FD8A024289A}" type="presParOf" srcId="{2BF6FD41-59C8-4315-98F2-E73783841114}" destId="{72348F79-741A-4BC4-A8B3-813E907F74FC}" srcOrd="1" destOrd="0" presId="urn:microsoft.com/office/officeart/2018/2/layout/IconVerticalSolidList"/>
    <dgm:cxn modelId="{AE774122-AC7A-4839-94B1-DBE3FE226BD3}" type="presParOf" srcId="{2BF6FD41-59C8-4315-98F2-E73783841114}" destId="{96084643-D63D-4D65-8275-598523C9A067}" srcOrd="2" destOrd="0" presId="urn:microsoft.com/office/officeart/2018/2/layout/IconVerticalSolidList"/>
    <dgm:cxn modelId="{D96F2614-194B-4D4D-A1D3-AA55EB816B51}" type="presParOf" srcId="{2BF6FD41-59C8-4315-98F2-E73783841114}" destId="{C858B239-4F60-4F71-A95D-A47AFF8FAA67}" srcOrd="3" destOrd="0" presId="urn:microsoft.com/office/officeart/2018/2/layout/IconVerticalSolidList"/>
    <dgm:cxn modelId="{58D12D55-1A78-42B9-B735-F3D3B4BD45F4}" type="presParOf" srcId="{0FC759FF-97D7-4567-9ACE-04C1B9BD6A4B}" destId="{397E7961-872C-4443-B518-B2C367718AC9}" srcOrd="9" destOrd="0" presId="urn:microsoft.com/office/officeart/2018/2/layout/IconVerticalSolidList"/>
    <dgm:cxn modelId="{97E0901C-331E-4B16-9EA8-875E82F6BEEC}" type="presParOf" srcId="{0FC759FF-97D7-4567-9ACE-04C1B9BD6A4B}" destId="{F46F714D-D9AC-4742-B258-DB7A8019E11C}" srcOrd="10" destOrd="0" presId="urn:microsoft.com/office/officeart/2018/2/layout/IconVerticalSolidList"/>
    <dgm:cxn modelId="{43458459-5F6D-418E-AB32-CCD30AD2D3C9}" type="presParOf" srcId="{F46F714D-D9AC-4742-B258-DB7A8019E11C}" destId="{1DDB39E0-5872-4920-8245-060895782766}" srcOrd="0" destOrd="0" presId="urn:microsoft.com/office/officeart/2018/2/layout/IconVerticalSolidList"/>
    <dgm:cxn modelId="{028465D8-01B9-440E-BD94-62A74C6D77AE}" type="presParOf" srcId="{F46F714D-D9AC-4742-B258-DB7A8019E11C}" destId="{8D7819E2-0579-48F1-A28C-B80A1264136D}" srcOrd="1" destOrd="0" presId="urn:microsoft.com/office/officeart/2018/2/layout/IconVerticalSolidList"/>
    <dgm:cxn modelId="{90615F42-F8D0-4177-BC5C-D6655AC2061E}" type="presParOf" srcId="{F46F714D-D9AC-4742-B258-DB7A8019E11C}" destId="{7E341004-3DEB-4B4E-925C-BF4FE71308FE}" srcOrd="2" destOrd="0" presId="urn:microsoft.com/office/officeart/2018/2/layout/IconVerticalSolidList"/>
    <dgm:cxn modelId="{E20C74BB-70F2-4F63-95A2-F7935C090A48}" type="presParOf" srcId="{F46F714D-D9AC-4742-B258-DB7A8019E11C}" destId="{7148EE49-927D-4A15-AB69-79CA2FEA004B}" srcOrd="3" destOrd="0" presId="urn:microsoft.com/office/officeart/2018/2/layout/IconVerticalSolidList"/>
    <dgm:cxn modelId="{F6D63008-D2DE-4685-84F3-2BF3261DB7F3}" type="presParOf" srcId="{0FC759FF-97D7-4567-9ACE-04C1B9BD6A4B}" destId="{462382D9-FD75-4B91-9851-14A06BFA15F8}" srcOrd="11" destOrd="0" presId="urn:microsoft.com/office/officeart/2018/2/layout/IconVerticalSolidList"/>
    <dgm:cxn modelId="{41977EC3-8496-45ED-AD23-99D8EF0EDDDD}" type="presParOf" srcId="{0FC759FF-97D7-4567-9ACE-04C1B9BD6A4B}" destId="{1CB534F4-0155-4268-B0B8-6308173D3B76}" srcOrd="12" destOrd="0" presId="urn:microsoft.com/office/officeart/2018/2/layout/IconVerticalSolidList"/>
    <dgm:cxn modelId="{373278B2-0C27-4B3D-A0F6-A4815B216F5C}" type="presParOf" srcId="{1CB534F4-0155-4268-B0B8-6308173D3B76}" destId="{6E569551-91E4-49AF-8EE7-290BDD40E80A}" srcOrd="0" destOrd="0" presId="urn:microsoft.com/office/officeart/2018/2/layout/IconVerticalSolidList"/>
    <dgm:cxn modelId="{8848016B-8541-4748-83B1-B6DCE29AD87E}" type="presParOf" srcId="{1CB534F4-0155-4268-B0B8-6308173D3B76}" destId="{19B1E5D1-ED00-4602-8B92-EBAF2F5F36D2}" srcOrd="1" destOrd="0" presId="urn:microsoft.com/office/officeart/2018/2/layout/IconVerticalSolidList"/>
    <dgm:cxn modelId="{39243A4D-97C0-4654-81CF-A89A610B2EEC}" type="presParOf" srcId="{1CB534F4-0155-4268-B0B8-6308173D3B76}" destId="{E29B278B-9620-4543-B04E-DCD93583CFC9}" srcOrd="2" destOrd="0" presId="urn:microsoft.com/office/officeart/2018/2/layout/IconVerticalSolidList"/>
    <dgm:cxn modelId="{213F8B74-607C-4857-9F8C-8BBD70461B10}" type="presParOf" srcId="{1CB534F4-0155-4268-B0B8-6308173D3B76}" destId="{D79C07FC-6480-40AB-B871-FCFD3A483DD2}" srcOrd="3" destOrd="0" presId="urn:microsoft.com/office/officeart/2018/2/layout/IconVerticalSolidList"/>
    <dgm:cxn modelId="{33141EF3-EAC6-4BA1-848C-AE910F4E9D08}" type="presParOf" srcId="{0FC759FF-97D7-4567-9ACE-04C1B9BD6A4B}" destId="{C8593ACB-94E9-4CE0-9834-78946EA03E46}" srcOrd="13" destOrd="0" presId="urn:microsoft.com/office/officeart/2018/2/layout/IconVerticalSolidList"/>
    <dgm:cxn modelId="{EBF6F279-A2CB-4D25-8EDE-BD5B179CDC5F}" type="presParOf" srcId="{0FC759FF-97D7-4567-9ACE-04C1B9BD6A4B}" destId="{D6FBDDBE-72D1-4DB7-AA33-DE3DF821F5E8}" srcOrd="14" destOrd="0" presId="urn:microsoft.com/office/officeart/2018/2/layout/IconVerticalSolidList"/>
    <dgm:cxn modelId="{8EE81C22-D794-4710-8C7C-5894785A3EE4}" type="presParOf" srcId="{D6FBDDBE-72D1-4DB7-AA33-DE3DF821F5E8}" destId="{94A2D60C-8AFC-418D-A4EC-DF4675649FA6}" srcOrd="0" destOrd="0" presId="urn:microsoft.com/office/officeart/2018/2/layout/IconVerticalSolidList"/>
    <dgm:cxn modelId="{5D5D88E4-05AE-464B-B459-B6A702FB074F}" type="presParOf" srcId="{D6FBDDBE-72D1-4DB7-AA33-DE3DF821F5E8}" destId="{AFE3A57B-21D0-4348-A9B7-051067F57AC0}" srcOrd="1" destOrd="0" presId="urn:microsoft.com/office/officeart/2018/2/layout/IconVerticalSolidList"/>
    <dgm:cxn modelId="{FC995A16-9596-4C1B-9195-3D2C98DF4578}" type="presParOf" srcId="{D6FBDDBE-72D1-4DB7-AA33-DE3DF821F5E8}" destId="{F6A9FF8A-B67D-44E8-BC58-687C49AE8CD9}" srcOrd="2" destOrd="0" presId="urn:microsoft.com/office/officeart/2018/2/layout/IconVerticalSolidList"/>
    <dgm:cxn modelId="{F23F5B28-9C0B-4FF2-B72E-1F12F1738D41}" type="presParOf" srcId="{D6FBDDBE-72D1-4DB7-AA33-DE3DF821F5E8}" destId="{F6FCBC65-91D0-49A7-8150-9ABB9E084E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DF9F2-7052-4C89-B186-E834E09E74E1}">
      <dsp:nvSpPr>
        <dsp:cNvPr id="0" name=""/>
        <dsp:cNvSpPr/>
      </dsp:nvSpPr>
      <dsp:spPr>
        <a:xfrm>
          <a:off x="1238626" y="464350"/>
          <a:ext cx="1649661" cy="1649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30490D-A273-404C-9728-B1C6B5CFC6C4}">
      <dsp:nvSpPr>
        <dsp:cNvPr id="0" name=""/>
        <dsp:cNvSpPr/>
      </dsp:nvSpPr>
      <dsp:spPr>
        <a:xfrm>
          <a:off x="230499" y="2562955"/>
          <a:ext cx="366591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>
              <a:latin typeface="Century Gothic" panose="020B0502020202020204"/>
            </a:rPr>
            <a:t>Gratulerer</a:t>
          </a:r>
          <a:r>
            <a:rPr lang="nb-NO" sz="1800" kern="1200"/>
            <a:t> foresatte med </a:t>
          </a:r>
          <a:r>
            <a:rPr lang="nb-NO" sz="1800" kern="1200">
              <a:latin typeface="Century Gothic" panose="020B0502020202020204"/>
            </a:rPr>
            <a:t>ungdomsskolebarn</a:t>
          </a:r>
          <a:r>
            <a:rPr lang="nb-NO" sz="1800" kern="1200"/>
            <a:t>.</a:t>
          </a:r>
          <a:endParaRPr lang="en-US" sz="1800" kern="1200"/>
        </a:p>
      </dsp:txBody>
      <dsp:txXfrm>
        <a:off x="230499" y="2562955"/>
        <a:ext cx="3665914" cy="720000"/>
      </dsp:txXfrm>
    </dsp:sp>
    <dsp:sp modelId="{E34E6C4B-B561-4C4F-BBAB-A778CAC12695}">
      <dsp:nvSpPr>
        <dsp:cNvPr id="0" name=""/>
        <dsp:cNvSpPr/>
      </dsp:nvSpPr>
      <dsp:spPr>
        <a:xfrm>
          <a:off x="5546076" y="464350"/>
          <a:ext cx="1649661" cy="1649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D725E-3D46-4C1B-A5F0-A64814FF8FA7}">
      <dsp:nvSpPr>
        <dsp:cNvPr id="0" name=""/>
        <dsp:cNvSpPr/>
      </dsp:nvSpPr>
      <dsp:spPr>
        <a:xfrm>
          <a:off x="4537949" y="2562955"/>
          <a:ext cx="366591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Overgangen fra barneskole til ungdomsskole er stor, både for elever og foresatte.</a:t>
          </a:r>
          <a:endParaRPr lang="en-US" sz="1700" kern="1200"/>
        </a:p>
      </dsp:txBody>
      <dsp:txXfrm>
        <a:off x="4537949" y="2562955"/>
        <a:ext cx="3665914" cy="720000"/>
      </dsp:txXfrm>
    </dsp:sp>
    <dsp:sp modelId="{8156E065-E6E6-48B6-A856-6A3526DF4B68}">
      <dsp:nvSpPr>
        <dsp:cNvPr id="0" name=""/>
        <dsp:cNvSpPr/>
      </dsp:nvSpPr>
      <dsp:spPr>
        <a:xfrm>
          <a:off x="3392351" y="4199434"/>
          <a:ext cx="1649661" cy="1649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28208-C83D-4E82-B872-FB88DCB4280E}">
      <dsp:nvSpPr>
        <dsp:cNvPr id="0" name=""/>
        <dsp:cNvSpPr/>
      </dsp:nvSpPr>
      <dsp:spPr>
        <a:xfrm>
          <a:off x="2384224" y="6298039"/>
          <a:ext cx="366591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Ungdomsskolen handler om både faglig og personlig utvikling.</a:t>
          </a:r>
          <a:endParaRPr lang="en-US" sz="1700" kern="1200"/>
        </a:p>
      </dsp:txBody>
      <dsp:txXfrm>
        <a:off x="2384224" y="6298039"/>
        <a:ext cx="3665914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6B35B-17A6-4417-ADD5-F2B2B4EC5F54}">
      <dsp:nvSpPr>
        <dsp:cNvPr id="0" name=""/>
        <dsp:cNvSpPr/>
      </dsp:nvSpPr>
      <dsp:spPr>
        <a:xfrm>
          <a:off x="0" y="5706"/>
          <a:ext cx="7623519" cy="1287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E2A9A-0B4C-422E-9B5B-19F97AF07B1B}">
      <dsp:nvSpPr>
        <dsp:cNvPr id="0" name=""/>
        <dsp:cNvSpPr/>
      </dsp:nvSpPr>
      <dsp:spPr>
        <a:xfrm>
          <a:off x="389573" y="295472"/>
          <a:ext cx="709008" cy="7083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DBFBF-7788-4283-BE45-6DB3FF9C0E18}">
      <dsp:nvSpPr>
        <dsp:cNvPr id="0" name=""/>
        <dsp:cNvSpPr/>
      </dsp:nvSpPr>
      <dsp:spPr>
        <a:xfrm>
          <a:off x="1488156" y="5706"/>
          <a:ext cx="6112444" cy="1328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57" tIns="140557" rIns="140557" bIns="1405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u="sng" kern="1200"/>
            <a:t>Visjon:</a:t>
          </a:r>
          <a:r>
            <a:rPr lang="en-US" sz="1400" b="1" kern="1200"/>
            <a:t> </a:t>
          </a:r>
          <a:r>
            <a:rPr lang="en-US" sz="1400" b="1" kern="1200">
              <a:latin typeface="Century Gothic" panose="020B0502020202020204"/>
            </a:rPr>
            <a:t>Sammen åpner vi dører mot verden og fremtiden.  </a:t>
          </a:r>
          <a:r>
            <a:rPr lang="en-US" sz="1400" kern="1200">
              <a:latin typeface="Century Gothic" panose="020B0502020202020204"/>
            </a:rPr>
            <a:t>                                                                                                      </a:t>
          </a:r>
          <a:r>
            <a:rPr lang="en-US" sz="1400" kern="1200"/>
            <a:t>Vi skal være en skole der elever opplever mestring, engasjement og trygghet – gjennom relevant og tilpasset undervisning i et inkluderende fellesskap som styrker deres faglige og personlige utvikling.</a:t>
          </a:r>
          <a:r>
            <a:rPr lang="nb-NO" sz="1400" kern="1200"/>
            <a:t> </a:t>
          </a:r>
          <a:endParaRPr lang="en-US" sz="1400" kern="1200"/>
        </a:p>
      </dsp:txBody>
      <dsp:txXfrm>
        <a:off x="1488156" y="5706"/>
        <a:ext cx="6112444" cy="1328093"/>
      </dsp:txXfrm>
    </dsp:sp>
    <dsp:sp modelId="{905D71AF-053C-4CB0-9227-6C960F3B3C9F}">
      <dsp:nvSpPr>
        <dsp:cNvPr id="0" name=""/>
        <dsp:cNvSpPr/>
      </dsp:nvSpPr>
      <dsp:spPr>
        <a:xfrm>
          <a:off x="0" y="1665822"/>
          <a:ext cx="7623519" cy="1287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AE20FB-A5E1-49F0-BDAE-55656F6E7BCA}">
      <dsp:nvSpPr>
        <dsp:cNvPr id="0" name=""/>
        <dsp:cNvSpPr/>
      </dsp:nvSpPr>
      <dsp:spPr>
        <a:xfrm>
          <a:off x="389573" y="1955588"/>
          <a:ext cx="709008" cy="7083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E05E7-FAA1-4557-B672-F7D555706AD3}">
      <dsp:nvSpPr>
        <dsp:cNvPr id="0" name=""/>
        <dsp:cNvSpPr/>
      </dsp:nvSpPr>
      <dsp:spPr>
        <a:xfrm>
          <a:off x="1488156" y="1665822"/>
          <a:ext cx="6112444" cy="1328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57" tIns="140557" rIns="140557" bIns="1405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De neste tre årene skal vi sammen hjelpe dem til å utvikle seg både faglig, sosialt og som unge mennesker.</a:t>
          </a:r>
          <a:endParaRPr lang="en-US" sz="1400" kern="1200"/>
        </a:p>
      </dsp:txBody>
      <dsp:txXfrm>
        <a:off x="1488156" y="1665822"/>
        <a:ext cx="6112444" cy="1328093"/>
      </dsp:txXfrm>
    </dsp:sp>
    <dsp:sp modelId="{C7E7926F-E6A3-4112-A2A5-51273CC65C1B}">
      <dsp:nvSpPr>
        <dsp:cNvPr id="0" name=""/>
        <dsp:cNvSpPr/>
      </dsp:nvSpPr>
      <dsp:spPr>
        <a:xfrm>
          <a:off x="0" y="3325939"/>
          <a:ext cx="7623519" cy="1287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0FB2D-DFFD-4728-A722-A3B4C6DF6F45}">
      <dsp:nvSpPr>
        <dsp:cNvPr id="0" name=""/>
        <dsp:cNvSpPr/>
      </dsp:nvSpPr>
      <dsp:spPr>
        <a:xfrm>
          <a:off x="389573" y="3615704"/>
          <a:ext cx="709008" cy="7083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6E4AD-82D8-4F03-B64F-342E0F851DC9}">
      <dsp:nvSpPr>
        <dsp:cNvPr id="0" name=""/>
        <dsp:cNvSpPr/>
      </dsp:nvSpPr>
      <dsp:spPr>
        <a:xfrm>
          <a:off x="1488156" y="3325939"/>
          <a:ext cx="6112444" cy="1328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57" tIns="140557" rIns="140557" bIns="1405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Fokus på undervisningskvalitet og skolemiljø.</a:t>
          </a:r>
          <a:endParaRPr lang="en-US" sz="1400" kern="1200"/>
        </a:p>
      </dsp:txBody>
      <dsp:txXfrm>
        <a:off x="1488156" y="3325939"/>
        <a:ext cx="6112444" cy="1328093"/>
      </dsp:txXfrm>
    </dsp:sp>
    <dsp:sp modelId="{CB0C36BD-1736-446D-B1C2-24D98C9490C2}">
      <dsp:nvSpPr>
        <dsp:cNvPr id="0" name=""/>
        <dsp:cNvSpPr/>
      </dsp:nvSpPr>
      <dsp:spPr>
        <a:xfrm>
          <a:off x="0" y="4986055"/>
          <a:ext cx="7623519" cy="128784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D8735-CF77-460D-956C-3119325F25E0}">
      <dsp:nvSpPr>
        <dsp:cNvPr id="0" name=""/>
        <dsp:cNvSpPr/>
      </dsp:nvSpPr>
      <dsp:spPr>
        <a:xfrm>
          <a:off x="389573" y="5275821"/>
          <a:ext cx="709008" cy="7083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81CF2-8751-4F02-8387-1B7D1801E237}">
      <dsp:nvSpPr>
        <dsp:cNvPr id="0" name=""/>
        <dsp:cNvSpPr/>
      </dsp:nvSpPr>
      <dsp:spPr>
        <a:xfrm>
          <a:off x="1488156" y="4986055"/>
          <a:ext cx="6112444" cy="1328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557" tIns="140557" rIns="140557" bIns="1405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u="sng" kern="1200"/>
            <a:t>Verdier:</a:t>
          </a:r>
          <a:r>
            <a:rPr lang="nb-NO" sz="1400" kern="1200"/>
            <a:t> </a:t>
          </a:r>
          <a:r>
            <a:rPr lang="nb-NO" sz="1400" kern="1200">
              <a:latin typeface="Century Gothic" panose="020B0502020202020204"/>
            </a:rPr>
            <a:t>                                                                                      </a:t>
          </a:r>
          <a:r>
            <a:rPr lang="nb-NO" sz="1400" kern="1200"/>
            <a:t>inkludering, toleranse, ærlighet, respekt og innsats. </a:t>
          </a:r>
          <a:endParaRPr lang="en-US" sz="1400" kern="1200">
            <a:latin typeface="Century Gothic" panose="020B0502020202020204"/>
          </a:endParaRPr>
        </a:p>
      </dsp:txBody>
      <dsp:txXfrm>
        <a:off x="1488156" y="4986055"/>
        <a:ext cx="6112444" cy="13280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A6F2A-D1D7-4E89-AB9E-040A63D9950A}">
      <dsp:nvSpPr>
        <dsp:cNvPr id="0" name=""/>
        <dsp:cNvSpPr/>
      </dsp:nvSpPr>
      <dsp:spPr>
        <a:xfrm>
          <a:off x="0" y="37674"/>
          <a:ext cx="5680252" cy="566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Ledergruppa</a:t>
          </a:r>
          <a:r>
            <a:rPr lang="nb-NO" sz="2100" kern="1200">
              <a:solidFill>
                <a:srgbClr val="FFFFFF"/>
              </a:solidFill>
              <a:ea typeface="+mn-ea"/>
              <a:cs typeface="+mn-cs"/>
            </a:rPr>
            <a:t> og </a:t>
          </a:r>
          <a:r>
            <a:rPr lang="nb-NO" sz="2100" kern="120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skolens ansatte</a:t>
          </a:r>
          <a:endParaRPr lang="en-US" sz="2100" kern="1200" err="1">
            <a:solidFill>
              <a:srgbClr val="FFFFFF"/>
            </a:solidFill>
            <a:ea typeface="+mn-ea"/>
            <a:cs typeface="+mn-cs"/>
          </a:endParaRPr>
        </a:p>
      </dsp:txBody>
      <dsp:txXfrm>
        <a:off x="27661" y="65335"/>
        <a:ext cx="5624930" cy="511323"/>
      </dsp:txXfrm>
    </dsp:sp>
    <dsp:sp modelId="{20ADEC4B-47C5-4A2E-AAF4-7ECECAF0967B}">
      <dsp:nvSpPr>
        <dsp:cNvPr id="0" name=""/>
        <dsp:cNvSpPr/>
      </dsp:nvSpPr>
      <dsp:spPr>
        <a:xfrm>
          <a:off x="0" y="664799"/>
          <a:ext cx="5680252" cy="566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>
              <a:latin typeface="Century Gothic" panose="020B0502020202020204"/>
              <a:ea typeface="+mn-ea"/>
              <a:cs typeface="+mn-cs"/>
            </a:rPr>
            <a:t>Helsesykepleiere</a:t>
          </a:r>
          <a:endParaRPr lang="en-US" sz="2100" kern="1200">
            <a:ea typeface="+mn-ea"/>
            <a:cs typeface="+mn-cs"/>
          </a:endParaRPr>
        </a:p>
      </dsp:txBody>
      <dsp:txXfrm>
        <a:off x="27661" y="692460"/>
        <a:ext cx="5624930" cy="511323"/>
      </dsp:txXfrm>
    </dsp:sp>
    <dsp:sp modelId="{40CCE3B7-32F0-4823-AE6A-D3A503217FDF}">
      <dsp:nvSpPr>
        <dsp:cNvPr id="0" name=""/>
        <dsp:cNvSpPr/>
      </dsp:nvSpPr>
      <dsp:spPr>
        <a:xfrm>
          <a:off x="0" y="1291925"/>
          <a:ext cx="5680252" cy="566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err="1">
              <a:solidFill>
                <a:srgbClr val="FFFFFF"/>
              </a:solidFill>
              <a:ea typeface="+mn-ea"/>
              <a:cs typeface="+mn-cs"/>
            </a:rPr>
            <a:t>Bydelen</a:t>
          </a:r>
          <a:endParaRPr lang="en-US" sz="2100" kern="1200">
            <a:solidFill>
              <a:srgbClr val="FFFFFF"/>
            </a:solidFill>
            <a:ea typeface="+mn-ea"/>
            <a:cs typeface="+mn-cs"/>
          </a:endParaRPr>
        </a:p>
      </dsp:txBody>
      <dsp:txXfrm>
        <a:off x="27661" y="1319586"/>
        <a:ext cx="5624930" cy="511323"/>
      </dsp:txXfrm>
    </dsp:sp>
    <dsp:sp modelId="{322AC2D5-1811-4C28-BD03-A7C9087AEC69}">
      <dsp:nvSpPr>
        <dsp:cNvPr id="0" name=""/>
        <dsp:cNvSpPr/>
      </dsp:nvSpPr>
      <dsp:spPr>
        <a:xfrm>
          <a:off x="0" y="1919051"/>
          <a:ext cx="5680252" cy="566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>
              <a:solidFill>
                <a:srgbClr val="FFFFFF"/>
              </a:solidFill>
              <a:latin typeface="Century Gothic"/>
              <a:ea typeface="+mn-ea"/>
              <a:cs typeface="+mn-cs"/>
            </a:rPr>
            <a:t>Forebyggende barnevernkonsulenter</a:t>
          </a:r>
          <a:r>
            <a:rPr lang="nb-NO" sz="2100" kern="1200">
              <a:solidFill>
                <a:srgbClr val="FFFFFF"/>
              </a:solidFill>
              <a:latin typeface="Oslo Sans Office"/>
              <a:ea typeface="+mn-ea"/>
              <a:cs typeface="+mn-cs"/>
            </a:rPr>
            <a:t> </a:t>
          </a:r>
          <a:endParaRPr lang="en-US" sz="2100" kern="1200">
            <a:solidFill>
              <a:srgbClr val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27661" y="1946712"/>
        <a:ext cx="5624930" cy="511323"/>
      </dsp:txXfrm>
    </dsp:sp>
    <dsp:sp modelId="{B4E0B656-FDC4-4215-9476-7222C04CA984}">
      <dsp:nvSpPr>
        <dsp:cNvPr id="0" name=""/>
        <dsp:cNvSpPr/>
      </dsp:nvSpPr>
      <dsp:spPr>
        <a:xfrm>
          <a:off x="0" y="2546176"/>
          <a:ext cx="5680252" cy="566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>
              <a:solidFill>
                <a:srgbClr val="FFFFFF"/>
              </a:solidFill>
              <a:ea typeface="+mn-ea"/>
              <a:cs typeface="+mn-cs"/>
            </a:rPr>
            <a:t>Fellesverket</a:t>
          </a:r>
          <a:endParaRPr lang="en-US" sz="2100" kern="1200">
            <a:solidFill>
              <a:srgbClr val="FFFFFF"/>
            </a:solidFill>
            <a:ea typeface="+mn-ea"/>
            <a:cs typeface="+mn-cs"/>
          </a:endParaRPr>
        </a:p>
      </dsp:txBody>
      <dsp:txXfrm>
        <a:off x="27661" y="2573837"/>
        <a:ext cx="5624930" cy="511323"/>
      </dsp:txXfrm>
    </dsp:sp>
    <dsp:sp modelId="{663D4A4E-2687-443B-B351-2A5E2FF19766}">
      <dsp:nvSpPr>
        <dsp:cNvPr id="0" name=""/>
        <dsp:cNvSpPr/>
      </dsp:nvSpPr>
      <dsp:spPr>
        <a:xfrm>
          <a:off x="0" y="3173302"/>
          <a:ext cx="5680252" cy="566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>
              <a:solidFill>
                <a:srgbClr val="FFFFFF"/>
              </a:solidFill>
              <a:ea typeface="+mn-ea"/>
              <a:cs typeface="+mn-cs"/>
            </a:rPr>
            <a:t>Romsås IL</a:t>
          </a:r>
          <a:endParaRPr lang="en-US" sz="2100" kern="1200">
            <a:solidFill>
              <a:srgbClr val="FFFFFF"/>
            </a:solidFill>
            <a:ea typeface="+mn-ea"/>
            <a:cs typeface="+mn-cs"/>
          </a:endParaRPr>
        </a:p>
      </dsp:txBody>
      <dsp:txXfrm>
        <a:off x="27661" y="3200963"/>
        <a:ext cx="5624930" cy="5113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35FE6-075C-4B85-92C5-E0774FE100FC}">
      <dsp:nvSpPr>
        <dsp:cNvPr id="0" name=""/>
        <dsp:cNvSpPr/>
      </dsp:nvSpPr>
      <dsp:spPr>
        <a:xfrm rot="5400000">
          <a:off x="30934" y="1529820"/>
          <a:ext cx="2366934" cy="2872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4B1D05-C13F-4D9E-B15F-A0776039751B}">
      <dsp:nvSpPr>
        <dsp:cNvPr id="0" name=""/>
        <dsp:cNvSpPr/>
      </dsp:nvSpPr>
      <dsp:spPr>
        <a:xfrm>
          <a:off x="562815" y="600"/>
          <a:ext cx="3191396" cy="191483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1" kern="1200">
              <a:latin typeface="Century Gothic" panose="020B0502020202020204"/>
            </a:rPr>
            <a:t>Helsesykepleiere</a:t>
          </a:r>
          <a:r>
            <a:rPr lang="nb-NO" sz="2500" b="1" kern="1200"/>
            <a:t>:</a:t>
          </a:r>
          <a:r>
            <a:rPr lang="nb-NO" sz="2500" kern="1200">
              <a:latin typeface="Century Gothic" panose="020B0502020202020204"/>
              <a:ea typeface="+mn-ea"/>
              <a:cs typeface="+mn-cs"/>
            </a:rPr>
            <a:t> </a:t>
          </a:r>
          <a:r>
            <a:rPr lang="nb-NO" sz="2500" b="0" i="0" kern="1200"/>
            <a:t>Marianne og Karoline </a:t>
          </a:r>
          <a:r>
            <a:rPr lang="nb-NO" sz="2500" kern="1200"/>
            <a:t>har kontor på </a:t>
          </a:r>
          <a:r>
            <a:rPr lang="nb-NO" sz="2500" kern="1200" err="1"/>
            <a:t>Bjøråsen</a:t>
          </a:r>
          <a:r>
            <a:rPr lang="nb-NO" sz="2500" kern="1200"/>
            <a:t> Skole</a:t>
          </a:r>
          <a:endParaRPr lang="en-US" sz="2500" kern="1200"/>
        </a:p>
      </dsp:txBody>
      <dsp:txXfrm>
        <a:off x="618899" y="56684"/>
        <a:ext cx="3079228" cy="1802670"/>
      </dsp:txXfrm>
    </dsp:sp>
    <dsp:sp modelId="{697D1AAD-4E2E-481B-9D83-4458326F97AF}">
      <dsp:nvSpPr>
        <dsp:cNvPr id="0" name=""/>
        <dsp:cNvSpPr/>
      </dsp:nvSpPr>
      <dsp:spPr>
        <a:xfrm>
          <a:off x="562815" y="2394147"/>
          <a:ext cx="3191396" cy="1914838"/>
        </a:xfrm>
        <a:prstGeom prst="roundRect">
          <a:avLst>
            <a:gd name="adj" fmla="val 10000"/>
          </a:avLst>
        </a:prstGeom>
        <a:solidFill>
          <a:schemeClr val="accent5">
            <a:hueOff val="4808133"/>
            <a:satOff val="-9764"/>
            <a:lumOff val="627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b="1" kern="1200" err="1"/>
            <a:t>Tlf</a:t>
          </a:r>
          <a:r>
            <a:rPr lang="nb-NO" sz="2500" b="1" kern="1200"/>
            <a:t>: 477 97 867</a:t>
          </a:r>
          <a:endParaRPr lang="en-US" sz="2500" b="1" kern="1200"/>
        </a:p>
      </dsp:txBody>
      <dsp:txXfrm>
        <a:off x="618899" y="2450231"/>
        <a:ext cx="3079228" cy="18026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EBE7F-33A6-4D7A-83BA-90E6148DECCD}">
      <dsp:nvSpPr>
        <dsp:cNvPr id="0" name=""/>
        <dsp:cNvSpPr/>
      </dsp:nvSpPr>
      <dsp:spPr>
        <a:xfrm>
          <a:off x="0" y="585140"/>
          <a:ext cx="3489865" cy="209391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/>
            <a:t>Alle elevers læring og utvikling</a:t>
          </a:r>
          <a:endParaRPr lang="en-US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Vi skal ha høye forventninger til alle elever og arbeide      systematisk for å fremme både faglig og sosial utvikling.</a:t>
          </a:r>
          <a:endParaRPr lang="en-US" sz="1900" kern="1200"/>
        </a:p>
      </dsp:txBody>
      <dsp:txXfrm>
        <a:off x="0" y="585140"/>
        <a:ext cx="3489865" cy="2093919"/>
      </dsp:txXfrm>
    </dsp:sp>
    <dsp:sp modelId="{C601F7BA-7550-4464-94B0-D1796D18E97A}">
      <dsp:nvSpPr>
        <dsp:cNvPr id="0" name=""/>
        <dsp:cNvSpPr/>
      </dsp:nvSpPr>
      <dsp:spPr>
        <a:xfrm>
          <a:off x="3838852" y="585140"/>
          <a:ext cx="3489865" cy="209391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/>
            <a:t>Individuell læring og utvikling</a:t>
          </a:r>
          <a:endParaRPr lang="en-US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Vi skal møte elevene der de er, og legge til rette for progresjon ut fra den enkeltes forutsetninger og behov.</a:t>
          </a:r>
          <a:endParaRPr lang="en-US" sz="1900" kern="1200"/>
        </a:p>
      </dsp:txBody>
      <dsp:txXfrm>
        <a:off x="3838852" y="585140"/>
        <a:ext cx="3489865" cy="2093919"/>
      </dsp:txXfrm>
    </dsp:sp>
    <dsp:sp modelId="{F04215C7-8F8B-48D8-B132-DC87D7F98A37}">
      <dsp:nvSpPr>
        <dsp:cNvPr id="0" name=""/>
        <dsp:cNvSpPr/>
      </dsp:nvSpPr>
      <dsp:spPr>
        <a:xfrm>
          <a:off x="7677704" y="585140"/>
          <a:ext cx="3489865" cy="209391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/>
            <a:t>Tilpasset opplæring</a:t>
          </a:r>
          <a:endParaRPr lang="en-US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Variasjon i arbeidsmåter, innhold og vurderingsformer skal bidra til at flere elever opplever mestring og læring.</a:t>
          </a:r>
          <a:endParaRPr lang="en-US" sz="1900" kern="1200"/>
        </a:p>
      </dsp:txBody>
      <dsp:txXfrm>
        <a:off x="7677704" y="585140"/>
        <a:ext cx="3489865" cy="2093919"/>
      </dsp:txXfrm>
    </dsp:sp>
    <dsp:sp modelId="{5B618F16-B6AF-4243-AEF1-397624B92972}">
      <dsp:nvSpPr>
        <dsp:cNvPr id="0" name=""/>
        <dsp:cNvSpPr/>
      </dsp:nvSpPr>
      <dsp:spPr>
        <a:xfrm>
          <a:off x="1919426" y="3028046"/>
          <a:ext cx="3489865" cy="209391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/>
            <a:t>En mer praktisk og variert skolehverdag</a:t>
          </a:r>
          <a:endParaRPr lang="en-US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Undervisningen skal være relevant, engasjerende og praktisk der det er hensiktsmessig.</a:t>
          </a:r>
          <a:endParaRPr lang="en-US" sz="1900" kern="1200"/>
        </a:p>
      </dsp:txBody>
      <dsp:txXfrm>
        <a:off x="1919426" y="3028046"/>
        <a:ext cx="3489865" cy="2093919"/>
      </dsp:txXfrm>
    </dsp:sp>
    <dsp:sp modelId="{1B9A29AC-D671-4DE4-8651-E332373B4BC3}">
      <dsp:nvSpPr>
        <dsp:cNvPr id="0" name=""/>
        <dsp:cNvSpPr/>
      </dsp:nvSpPr>
      <dsp:spPr>
        <a:xfrm>
          <a:off x="5758278" y="3028046"/>
          <a:ext cx="3489865" cy="209391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b="1" kern="1200"/>
            <a:t>Alternative læringsarenaer</a:t>
          </a:r>
          <a:endParaRPr lang="en-US" sz="24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Vi skal bruke ulike læringsarenaer for å styrke elevenes læring, motivasjon og trivsel. </a:t>
          </a:r>
          <a:endParaRPr lang="en-US" sz="1900" kern="1200"/>
        </a:p>
      </dsp:txBody>
      <dsp:txXfrm>
        <a:off x="5758278" y="3028046"/>
        <a:ext cx="3489865" cy="20939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97EE5-7642-4F8B-832F-95ECDBCAAAF4}">
      <dsp:nvSpPr>
        <dsp:cNvPr id="0" name=""/>
        <dsp:cNvSpPr/>
      </dsp:nvSpPr>
      <dsp:spPr>
        <a:xfrm>
          <a:off x="0" y="4187"/>
          <a:ext cx="8737210" cy="6427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08EC5-0EAB-4885-AD89-A1EE4DFCA5A5}">
      <dsp:nvSpPr>
        <dsp:cNvPr id="0" name=""/>
        <dsp:cNvSpPr/>
      </dsp:nvSpPr>
      <dsp:spPr>
        <a:xfrm>
          <a:off x="194436" y="14881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0C8134-0C40-4FE1-9375-BE67B0C0DCEE}">
      <dsp:nvSpPr>
        <dsp:cNvPr id="0" name=""/>
        <dsp:cNvSpPr/>
      </dsp:nvSpPr>
      <dsp:spPr>
        <a:xfrm>
          <a:off x="742738" y="4187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Betydningen av tilstedeværelse.</a:t>
          </a:r>
          <a:endParaRPr lang="en-US" sz="2400" kern="1200"/>
        </a:p>
      </dsp:txBody>
      <dsp:txXfrm>
        <a:off x="742738" y="4187"/>
        <a:ext cx="7960915" cy="703024"/>
      </dsp:txXfrm>
    </dsp:sp>
    <dsp:sp modelId="{71CF8614-4941-4C95-A67F-6F428F39F1DE}">
      <dsp:nvSpPr>
        <dsp:cNvPr id="0" name=""/>
        <dsp:cNvSpPr/>
      </dsp:nvSpPr>
      <dsp:spPr>
        <a:xfrm>
          <a:off x="0" y="882967"/>
          <a:ext cx="8737210" cy="6427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CC335-8A55-4232-B987-55C6632F86F9}">
      <dsp:nvSpPr>
        <dsp:cNvPr id="0" name=""/>
        <dsp:cNvSpPr/>
      </dsp:nvSpPr>
      <dsp:spPr>
        <a:xfrm>
          <a:off x="194436" y="102759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05695-34D2-4EA5-A3C4-441D33BFD952}">
      <dsp:nvSpPr>
        <dsp:cNvPr id="0" name=""/>
        <dsp:cNvSpPr/>
      </dsp:nvSpPr>
      <dsp:spPr>
        <a:xfrm>
          <a:off x="742738" y="882967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Gode vaner etableres tidlig.</a:t>
          </a:r>
          <a:endParaRPr lang="en-US" sz="2400" kern="1200"/>
        </a:p>
      </dsp:txBody>
      <dsp:txXfrm>
        <a:off x="742738" y="882967"/>
        <a:ext cx="7960915" cy="703024"/>
      </dsp:txXfrm>
    </dsp:sp>
    <dsp:sp modelId="{FC60D614-1CE8-4B37-88C0-34F44C9B0F69}">
      <dsp:nvSpPr>
        <dsp:cNvPr id="0" name=""/>
        <dsp:cNvSpPr/>
      </dsp:nvSpPr>
      <dsp:spPr>
        <a:xfrm>
          <a:off x="0" y="1761747"/>
          <a:ext cx="8737210" cy="6427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6B364-CAC1-437D-8D1C-C287B232085E}">
      <dsp:nvSpPr>
        <dsp:cNvPr id="0" name=""/>
        <dsp:cNvSpPr/>
      </dsp:nvSpPr>
      <dsp:spPr>
        <a:xfrm>
          <a:off x="194436" y="190637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24103-6B85-4179-A41F-48DE69D97A0E}">
      <dsp:nvSpPr>
        <dsp:cNvPr id="0" name=""/>
        <dsp:cNvSpPr/>
      </dsp:nvSpPr>
      <dsp:spPr>
        <a:xfrm>
          <a:off x="742738" y="1761747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Oppfordre til å planlegge ferier utenom skoletiden.</a:t>
          </a:r>
          <a:endParaRPr lang="en-US" sz="2400" kern="1200"/>
        </a:p>
      </dsp:txBody>
      <dsp:txXfrm>
        <a:off x="742738" y="1761747"/>
        <a:ext cx="7960915" cy="703024"/>
      </dsp:txXfrm>
    </dsp:sp>
    <dsp:sp modelId="{8C6A9187-EED0-455B-A195-CBF8688A258E}">
      <dsp:nvSpPr>
        <dsp:cNvPr id="0" name=""/>
        <dsp:cNvSpPr/>
      </dsp:nvSpPr>
      <dsp:spPr>
        <a:xfrm>
          <a:off x="0" y="2640527"/>
          <a:ext cx="8737210" cy="6427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05659-CB29-4115-B65C-668618E63B0F}">
      <dsp:nvSpPr>
        <dsp:cNvPr id="0" name=""/>
        <dsp:cNvSpPr/>
      </dsp:nvSpPr>
      <dsp:spPr>
        <a:xfrm>
          <a:off x="194436" y="278515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7B76B-0E88-41DB-891B-E0C6C37613D0}">
      <dsp:nvSpPr>
        <dsp:cNvPr id="0" name=""/>
        <dsp:cNvSpPr/>
      </dsp:nvSpPr>
      <dsp:spPr>
        <a:xfrm>
          <a:off x="742738" y="2640527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Søknad om permisjon leveres ved å fylle ut skjemaet på Oslo kommunes hjemmeside. </a:t>
          </a:r>
          <a:endParaRPr lang="en-US" sz="2200" kern="1200">
            <a:latin typeface="Century Gothic" panose="020B0502020202020204"/>
          </a:endParaRPr>
        </a:p>
      </dsp:txBody>
      <dsp:txXfrm>
        <a:off x="742738" y="2640527"/>
        <a:ext cx="7960915" cy="703024"/>
      </dsp:txXfrm>
    </dsp:sp>
    <dsp:sp modelId="{B3999D0F-0A61-4DB6-A30A-E5D8C25B92ED}">
      <dsp:nvSpPr>
        <dsp:cNvPr id="0" name=""/>
        <dsp:cNvSpPr/>
      </dsp:nvSpPr>
      <dsp:spPr>
        <a:xfrm>
          <a:off x="0" y="3519308"/>
          <a:ext cx="8737210" cy="64276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348F79-741A-4BC4-A8B3-813E907F74FC}">
      <dsp:nvSpPr>
        <dsp:cNvPr id="0" name=""/>
        <dsp:cNvSpPr/>
      </dsp:nvSpPr>
      <dsp:spPr>
        <a:xfrm>
          <a:off x="194436" y="3663930"/>
          <a:ext cx="353866" cy="353520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8B239-4F60-4F71-A95D-A47AFF8FAA67}">
      <dsp:nvSpPr>
        <dsp:cNvPr id="0" name=""/>
        <dsp:cNvSpPr/>
      </dsp:nvSpPr>
      <dsp:spPr>
        <a:xfrm>
          <a:off x="742738" y="3519308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Skolen skal ta stilling til om det er forsvarlig at eleven får permisjon. </a:t>
          </a:r>
          <a:endParaRPr lang="en-US" sz="2200" kern="1200"/>
        </a:p>
      </dsp:txBody>
      <dsp:txXfrm>
        <a:off x="742738" y="3519308"/>
        <a:ext cx="7960915" cy="703024"/>
      </dsp:txXfrm>
    </dsp:sp>
    <dsp:sp modelId="{1DDB39E0-5872-4920-8245-060895782766}">
      <dsp:nvSpPr>
        <dsp:cNvPr id="0" name=""/>
        <dsp:cNvSpPr/>
      </dsp:nvSpPr>
      <dsp:spPr>
        <a:xfrm>
          <a:off x="0" y="4398088"/>
          <a:ext cx="8737210" cy="6427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819E2-0579-48F1-A28C-B80A1264136D}">
      <dsp:nvSpPr>
        <dsp:cNvPr id="0" name=""/>
        <dsp:cNvSpPr/>
      </dsp:nvSpPr>
      <dsp:spPr>
        <a:xfrm>
          <a:off x="194436" y="454271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48EE49-927D-4A15-AB69-79CA2FEA004B}">
      <dsp:nvSpPr>
        <dsp:cNvPr id="0" name=""/>
        <dsp:cNvSpPr/>
      </dsp:nvSpPr>
      <dsp:spPr>
        <a:xfrm>
          <a:off x="742738" y="4398088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Det som er forsvarlig for en elev, kan være uforsvarlig for en annen. Dersom skolen kommer til at det ikke er forsvarlig å innvilge permisjon, skal søknaden avslås.</a:t>
          </a:r>
          <a:endParaRPr lang="en-US" sz="1500" kern="1200"/>
        </a:p>
      </dsp:txBody>
      <dsp:txXfrm>
        <a:off x="742738" y="4398088"/>
        <a:ext cx="7960915" cy="703024"/>
      </dsp:txXfrm>
    </dsp:sp>
    <dsp:sp modelId="{6E569551-91E4-49AF-8EE7-290BDD40E80A}">
      <dsp:nvSpPr>
        <dsp:cNvPr id="0" name=""/>
        <dsp:cNvSpPr/>
      </dsp:nvSpPr>
      <dsp:spPr>
        <a:xfrm>
          <a:off x="0" y="5276868"/>
          <a:ext cx="8737210" cy="6427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B1E5D1-ED00-4602-8B92-EBAF2F5F36D2}">
      <dsp:nvSpPr>
        <dsp:cNvPr id="0" name=""/>
        <dsp:cNvSpPr/>
      </dsp:nvSpPr>
      <dsp:spPr>
        <a:xfrm>
          <a:off x="194436" y="542149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C07FC-6480-40AB-B871-FCFD3A483DD2}">
      <dsp:nvSpPr>
        <dsp:cNvPr id="0" name=""/>
        <dsp:cNvSpPr/>
      </dsp:nvSpPr>
      <dsp:spPr>
        <a:xfrm>
          <a:off x="742738" y="5276868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190 dager på skolen, og 175 dager ferie</a:t>
          </a:r>
          <a:r>
            <a:rPr lang="nb-NO" sz="2400" kern="1200">
              <a:latin typeface="Century Gothic" panose="020B0502020202020204"/>
            </a:rPr>
            <a:t>.</a:t>
          </a:r>
          <a:endParaRPr lang="en-US" sz="2400" kern="1200"/>
        </a:p>
      </dsp:txBody>
      <dsp:txXfrm>
        <a:off x="742738" y="5276868"/>
        <a:ext cx="7960915" cy="703024"/>
      </dsp:txXfrm>
    </dsp:sp>
    <dsp:sp modelId="{94A2D60C-8AFC-418D-A4EC-DF4675649FA6}">
      <dsp:nvSpPr>
        <dsp:cNvPr id="0" name=""/>
        <dsp:cNvSpPr/>
      </dsp:nvSpPr>
      <dsp:spPr>
        <a:xfrm>
          <a:off x="0" y="6155648"/>
          <a:ext cx="8737210" cy="6427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E3A57B-21D0-4348-A9B7-051067F57AC0}">
      <dsp:nvSpPr>
        <dsp:cNvPr id="0" name=""/>
        <dsp:cNvSpPr/>
      </dsp:nvSpPr>
      <dsp:spPr>
        <a:xfrm>
          <a:off x="194436" y="6300270"/>
          <a:ext cx="353866" cy="3535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CBC65-91D0-49A7-8150-9ABB9E084EEC}">
      <dsp:nvSpPr>
        <dsp:cNvPr id="0" name=""/>
        <dsp:cNvSpPr/>
      </dsp:nvSpPr>
      <dsp:spPr>
        <a:xfrm>
          <a:off x="742738" y="6155648"/>
          <a:ext cx="7960915" cy="703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03" tIns="74403" rIns="74403" bIns="74403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Søk i god tid, avvent med å bestille flybilletter </a:t>
          </a:r>
          <a:endParaRPr lang="en-US" sz="2400" kern="1200"/>
        </a:p>
      </dsp:txBody>
      <dsp:txXfrm>
        <a:off x="742738" y="6155648"/>
        <a:ext cx="7960915" cy="703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slo Sans Office" panose="02000000000000000000" pitchFamily="2" charset="77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slo Sans Office" panose="02000000000000000000" pitchFamily="2" charset="77"/>
              </a:defRPr>
            </a:lvl1pPr>
          </a:lstStyle>
          <a:p>
            <a:fld id="{576996CD-C051-524E-B0EC-F7D3DAFC406C}" type="datetimeFigureOut">
              <a:rPr lang="nb-NO" smtClean="0"/>
              <a:pPr/>
              <a:t>22.09.2026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slo Sans Office" panose="02000000000000000000" pitchFamily="2" charset="77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slo Sans Office" panose="02000000000000000000" pitchFamily="2" charset="77"/>
              </a:defRPr>
            </a:lvl1pPr>
          </a:lstStyle>
          <a:p>
            <a:fld id="{7DA70C78-173F-D64A-A73A-E7995BB9F6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04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slo Sans Office" panose="02000000000000000000" pitchFamily="2" charset="77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18CCA95-4F40-4CDD-BF1E-B8C9EB86EE7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0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A2955-07E4-92DF-AEB4-55B709BDB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3AD84-EBD2-4FB3-1D17-C09D615A5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457FB-8ECF-E1F0-9C4D-7239AE6A6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B7291-1006-E9E6-C688-09CA57BDA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85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nb-NO" sz="120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Dobbeltklikk på ikonet til venstre (midt på lysbildet)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22.09.2026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641A862-612A-7D45-A0ED-07030570FC13}" type="datetime1">
              <a:rPr lang="nb-NO" smtClean="0"/>
              <a:t>22.09.2026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52000" y="4060800"/>
            <a:ext cx="2030400" cy="203040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4EAEAEB-6DF7-6A4F-99C1-D8CA6540DCF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rød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2FAEAD23-FAD7-4841-BE65-85F2454506ED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945BE277-8316-AA4A-903E-0467DFF876E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4E30A091-4497-6D48-9BB1-0A4FE63E95F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D00B0C00-F1E5-724F-B2AB-7C56B0558567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F0A8EA78-DA38-4F47-882D-3E1A586A60D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00FAC5D-E484-744A-90E0-E8F6455D544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0B0EA588-7ECB-134C-81C5-21C16A0DAD5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id="{9AD392E8-244B-2442-9126-2B04DDAA9526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id="{0969B624-B3E0-274C-B305-953CEEFC7348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10462F6F-098B-EE4F-A301-C663C1B5A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BF6EEB64-9278-6447-920B-FAF70C2667E3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40C1241C-264A-B641-A5A8-E37C85AD535A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7636B94C-4E9D-0D48-AF73-9A885757421C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0619621B-4AE6-494C-BFDB-EC976AB99630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F775C7C1-CCDF-3542-B096-04BF92337196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822E4D7E-9969-9442-B502-ED6C4145CDDC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621566D6-5F91-984C-B8FF-24CD3046F76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0F61C55C-35B7-5449-8E60-6703109887B0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id="{BFA1862D-D875-1C47-ADB0-C59F891176E2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EA7BB717-6809-D547-AA9B-F277142A420B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467EB79D-36F4-F84E-9924-35D09D00959D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6C1B5BBB-3139-754A-AD49-0346BEB1593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8FFAE170-99D3-F045-A1C4-BA4BD3D0CD9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A9D1E7D5-6B55-DC42-B2C2-332DF4DDF25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ECB3C235-C569-854E-9A3D-21ECED99D1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817A38E0-5F44-8D43-8BAB-F1F424BF91DC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1FCA8AC0-1D35-BB4F-A199-6BD5B0286FB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8B36AC7D-FD6D-9444-86AA-1784CE54ED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8B4D38FE-EAA9-1B41-A8FE-4B46CC8ABEB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4633755C-59EE-FC48-811E-C061DE5BCE1B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E408B5AB-04E0-DE4E-BE23-5B7E51767AF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265E1474-0F20-EA4A-9C55-1D6A43B9C3AB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2B742B97-4D8E-2D42-887E-7804075E1AC3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F335B4E3-DD91-8A46-A3AD-731EE9FEE8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3845BD3D-0864-D946-B9A7-8B2125DF7D05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307A8107-8B72-2346-A312-2D4FCAB3FF2E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F32FCDCD-3547-504B-8CFD-2E6049536DEC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98120869-9D10-9F4F-B63B-41A7B31CC534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C0496A06-35BD-7A42-9A91-63F77AFD80A4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24F1957A-5A06-F94F-BB8D-DF9138E3FBD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E9B5DCB3-1C16-E643-873E-3E8DE32ACC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03BE5D87-60DD-FE47-ADC5-BFEEE1C0CB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A06EE499-D5C1-5249-99BF-5477AA5773D3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CEBE12AC-11FE-9449-8670-2AA33F86AFE2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D97BECD0-8B8E-CB48-9394-25A5B458EBC4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DD825C0-80B0-054E-B9BF-68F610AB8F6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590E6BA3-9E31-9640-80C1-2FE00A0D278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80B8FD9F-0C46-BB40-A9D0-847CCC5F96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8D5F40B7-E123-E94A-8A10-C14A8FAB08BE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BE300D95-934C-FA45-807A-B45726BE68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9000F2FD-6671-4B43-AB6C-9A5183C6C1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04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21600" y="4060800"/>
            <a:ext cx="2030400" cy="2030400"/>
          </a:xfrm>
          <a:prstGeom prst="ellipse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402CE879-B090-2641-8BC3-AD9F1F5860E2}" type="datetime1">
              <a:rPr lang="nb-NO" smtClean="0"/>
              <a:t>22.09.2026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301E017-7600-CA46-92E0-AFE66AACCA2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blå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A2CEFB0E-6E2E-E543-BC09-F383E69BD8F9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25773BD9-6C2A-2E45-974B-021C79B8A0F6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id="{CE1E3804-3FB4-B048-A83B-BD3930892E3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2DD1FCA6-63FF-D74F-8775-0893249E07DF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C51286A6-4A53-C144-B97B-7421D8D5F11C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6C69A02B-063E-ED44-BDE5-424A23AF1FC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83626417-CDF0-3D45-AD9E-DFECCB7DF8A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911B6A58-11E5-D84E-ACC8-EC16AE1CDD0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C8973C97-9370-2242-98E5-45E434DB7BDE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96AB93ED-0FBE-AB48-9789-5ADF0BB6197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5AB27E8C-8EEA-684B-A660-B8760E0FFB11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4D71D931-EF21-9C49-892F-B1B52A09E1F0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A99BAA48-C174-C544-9DA8-230A3B74C46F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E5B7B5DF-40F4-2144-A96E-54C9ECCCE7AD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E280C9BE-B73B-D749-99AF-3C90CFCE71D2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4EF346E5-FC21-CE43-9AE3-016F4F44336E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6276475C-D8D5-9E4D-A2E4-CA3DC1A814AC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7E8EEA4C-0FD9-594C-9B75-1346201C58DB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BF66CA8E-1BAC-E949-A7E3-173F8196025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D71E4EB9-B7E6-2C42-92FA-53442C24B4E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C5F7686B-27B5-BE40-B329-00C01FBCD02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9A68E00D-6901-4240-B8E5-1AA9F3DEA4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71D7352F-67A4-4049-990F-0382FC7DC49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381DE301-98B9-644B-8D3D-17CC7FA7BDA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7480F39F-7C7E-3A4E-8287-A036857FB1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38DB9731-B50F-5544-B812-A6BC265BD77D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819C4AB6-0EC3-DE4F-9E18-DF8A52339E9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FAF932E7-9631-FB48-B48D-769CF89503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9CC4BE46-793A-0949-9E5E-5F57255DE9CF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98110600-5784-7F43-8FB1-692FE513BCA1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4D71D80-358C-8847-B0E9-593F373F1FA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A519ED48-547D-BD45-BD12-B83B84F405FC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0D553266-15E1-BA4D-B0C9-C6DEDB1BB5AF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BB328E21-8E98-874B-8FA1-B13055BD5C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C2254678-6CC1-8842-B1EA-AD4375B525A9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3405E8BE-58E7-F840-AEB4-9A58944BA448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E24FCE0A-347D-AC49-8F20-FA63B68732E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2F220C5E-10FD-9940-BE9D-E16B6DC8BDFD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7D16F1D6-C980-1049-9336-9A91B2AAE2B6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2698120B-A4D7-1B44-88F0-DD387E118BC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FCCAB6FB-CE03-4349-A7D8-D89B2EB35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547DB187-8151-3A4C-A344-EE86FDB1C1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5FC04980-CFB7-F94F-ABFC-97DEA76615A8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D1EBDDF6-5D28-E740-9468-AEFF2C0B38C8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108A28A-8B03-4B4B-AED5-25C8F0B19A8E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9EE85A3A-C811-B446-960C-CD4E7BF5F9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D6200BCF-D719-1C47-A25F-61C92A75946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A79962BC-9B09-5E44-9541-31DFDF625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25DB8EF8-C74F-B040-AEC6-C512AD846CD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3FF8B9DD-9221-E949-AEDD-F9A74EABB7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1039E17-039C-B545-AB44-BB92A2233FF0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sp>
        <p:nvSpPr>
          <p:cNvPr id="84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8596800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223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A6F0-0B8A-9444-BB6E-70C7E9D9BBE0}" type="datetime1">
              <a:rPr lang="nb-NO" smtClean="0"/>
              <a:t>22.09.2026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80454CF-FC92-4149-8A21-8BC7D56A2723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rød</a:t>
            </a:r>
          </a:p>
        </p:txBody>
      </p:sp>
    </p:spTree>
    <p:extLst>
      <p:ext uri="{BB962C8B-B14F-4D97-AF65-F5344CB8AC3E}">
        <p14:creationId xmlns:p14="http://schemas.microsoft.com/office/powerpoint/2010/main" val="14173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91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22.09.2026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4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5181600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22.09.2026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1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2794087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1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1D8A-1AB1-7949-9E34-570CB6C6816A}" type="datetime1">
              <a:rPr lang="nb-NO" smtClean="0"/>
              <a:t>22.09.2026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A632195-EBBA-0E43-9228-823934194B1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5862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5966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22.09.2026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1036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98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22.09.2026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625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22.09.2026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381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E4C6-95B5-1E49-A58A-4D191733A124}" type="datetime1">
              <a:rPr lang="nb-NO" smtClean="0"/>
              <a:t>22.09.2026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>
            <a:extLst>
              <a:ext uri="{FF2B5EF4-FFF2-40B4-BE49-F238E27FC236}">
                <a16:creationId xmlns:a16="http://schemas.microsoft.com/office/drawing/2014/main" id="{F94000EC-D1D9-C246-8D8C-51A9EE300A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1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kstSylinder 90">
            <a:extLst>
              <a:ext uri="{FF2B5EF4-FFF2-40B4-BE49-F238E27FC236}">
                <a16:creationId xmlns:a16="http://schemas.microsoft.com/office/drawing/2014/main" id="{579C4266-3D6E-7E4E-B7F9-0C8B755D7C96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</p:spTree>
    <p:extLst>
      <p:ext uri="{BB962C8B-B14F-4D97-AF65-F5344CB8AC3E}">
        <p14:creationId xmlns:p14="http://schemas.microsoft.com/office/powerpoint/2010/main" val="2431862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22.09.2026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</p:spTree>
    <p:extLst>
      <p:ext uri="{BB962C8B-B14F-4D97-AF65-F5344CB8AC3E}">
        <p14:creationId xmlns:p14="http://schemas.microsoft.com/office/powerpoint/2010/main" val="819558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solidFill>
            <a:schemeClr val="accent3"/>
          </a:solidFill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22.09.2026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</p:spTree>
    <p:extLst>
      <p:ext uri="{BB962C8B-B14F-4D97-AF65-F5344CB8AC3E}">
        <p14:creationId xmlns:p14="http://schemas.microsoft.com/office/powerpoint/2010/main" val="2714187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16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F515F9-E102-09DF-1303-20432487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A7D675-D77F-9B31-C06E-719ACF529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58A8223-DE47-E098-C82D-53EBC4530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6459264-201C-3F1C-2631-863AD38A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1263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logo">
  <p:cSld name="Intro_logo">
    <p:bg>
      <p:bgPr>
        <a:solidFill>
          <a:srgbClr val="131B3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01626" y="3621024"/>
            <a:ext cx="3167481" cy="460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3">
            <a:alphaModFix/>
          </a:blip>
          <a:srcRect b="17293"/>
          <a:stretch/>
        </p:blipFill>
        <p:spPr>
          <a:xfrm>
            <a:off x="5456169" y="2241621"/>
            <a:ext cx="1279665" cy="1153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5573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poits_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/>
          <p:cNvSpPr>
            <a:spLocks noGrp="1"/>
          </p:cNvSpPr>
          <p:nvPr>
            <p:ph type="pic" sz="quarter" idx="10"/>
          </p:nvPr>
        </p:nvSpPr>
        <p:spPr>
          <a:xfrm>
            <a:off x="6321287" y="620713"/>
            <a:ext cx="5175388" cy="558006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en-GB" noProof="0"/>
              <a:t>Click icon to add picture</a:t>
            </a:r>
            <a:endParaRPr lang="nb-NO" noProof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87D9AA6-28CB-A947-9CE3-BB0A4FED61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6693" y="542481"/>
            <a:ext cx="5274021" cy="916847"/>
          </a:xfrm>
          <a:prstGeom prst="rect">
            <a:avLst/>
          </a:prstGeom>
        </p:spPr>
        <p:txBody>
          <a:bodyPr lIns="0" tIns="0"/>
          <a:lstStyle>
            <a:lvl1pPr>
              <a:buFontTx/>
              <a:buNone/>
              <a:defRPr sz="3600"/>
            </a:lvl1pPr>
          </a:lstStyle>
          <a:p>
            <a:pPr lvl="0"/>
            <a:r>
              <a:rPr lang="nb-NO"/>
              <a:t>Overskrift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5AE35BF-F8AF-6E47-9A73-F82900E273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813" y="1459327"/>
            <a:ext cx="5254901" cy="4741447"/>
          </a:xfrm>
          <a:prstGeom prst="rect">
            <a:avLst/>
          </a:prstGeom>
        </p:spPr>
        <p:txBody>
          <a:bodyPr lIns="0" tIns="0"/>
          <a:lstStyle>
            <a:lvl1pPr marL="228600" marR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F3A9D"/>
              </a:buClr>
              <a:buSzTx/>
              <a:buFont typeface="Arial" panose="020B0604020202020204" pitchFamily="34" charset="0"/>
              <a:buChar char="•"/>
              <a:tabLst/>
              <a:defRPr sz="1800"/>
            </a:lvl1pPr>
          </a:lstStyle>
          <a:p>
            <a:pPr lvl="0"/>
            <a:r>
              <a:rPr lang="nb-NO" err="1"/>
              <a:t>Bulletpoint</a:t>
            </a:r>
            <a:endParaRPr lang="nb-NO"/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F3A9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err="1"/>
              <a:t>Bulletpoint</a:t>
            </a:r>
            <a:endParaRPr lang="nb-NO"/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F3A9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err="1"/>
              <a:t>Bulletpoint</a:t>
            </a:r>
            <a:endParaRPr lang="nb-NO"/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1209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089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Subtitle">
  <p:cSld name="Title-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508000" y="1178427"/>
            <a:ext cx="11158000" cy="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5" marR="0" lvl="0" indent="-304792" algn="ctr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marR="0" lvl="1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4" marR="0" lvl="2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9" marR="0" lvl="5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8" marR="0" lvl="7" indent="-3047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3" marR="0" lvl="8" indent="-304792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508000" y="455084"/>
            <a:ext cx="11158000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4267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0273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poits_bilde">
  <p:cSld name="1_Bulletpoits_bil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>
            <a:spLocks noGrp="1"/>
          </p:cNvSpPr>
          <p:nvPr>
            <p:ph type="pic" idx="2"/>
          </p:nvPr>
        </p:nvSpPr>
        <p:spPr>
          <a:xfrm>
            <a:off x="6321287" y="620713"/>
            <a:ext cx="5175200" cy="5580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596693" y="542481"/>
            <a:ext cx="52740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8575" bIns="34275" anchor="t" anchorCtr="0">
            <a:normAutofit/>
          </a:bodyPr>
          <a:lstStyle>
            <a:lvl1pPr marL="609585" marR="0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3"/>
          </p:nvPr>
        </p:nvSpPr>
        <p:spPr>
          <a:xfrm>
            <a:off x="615813" y="1459327"/>
            <a:ext cx="5254800" cy="4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68575" bIns="34275" anchor="t" anchorCtr="0">
            <a:normAutofit/>
          </a:bodyPr>
          <a:lstStyle>
            <a:lvl1pPr marL="609585" marR="0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FF3A9D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1219170" marR="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828754" marR="0" lvl="2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2438339" marR="0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3047924" marR="0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3657509" marR="0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23323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23323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1922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tel">
    <p:bg>
      <p:bgPr>
        <a:solidFill>
          <a:srgbClr val="86D3D7">
            <a:alpha val="5450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5">
            <a:extLst>
              <a:ext uri="{FF2B5EF4-FFF2-40B4-BE49-F238E27FC236}">
                <a16:creationId xmlns:a16="http://schemas.microsoft.com/office/drawing/2014/main" id="{3005A3CC-7755-2F47-B303-6D3659C03A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5475" y="2505075"/>
            <a:ext cx="5901048" cy="923925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5400"/>
            </a:lvl1pPr>
          </a:lstStyle>
          <a:p>
            <a:pPr lvl="0"/>
            <a:r>
              <a:rPr lang="nb-NO"/>
              <a:t>Kapittelside</a:t>
            </a:r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5ACCB0E3-5E31-FC40-9D7D-CAA0FCA67F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4917" y="3810621"/>
            <a:ext cx="5702163" cy="31274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1800"/>
            </a:lvl1pPr>
          </a:lstStyle>
          <a:p>
            <a:pPr lvl="0"/>
            <a:r>
              <a:rPr lang="nb-NO"/>
              <a:t>Underoverskrift / </a:t>
            </a:r>
            <a:r>
              <a:rPr lang="nb-NO" err="1"/>
              <a:t>evt</a:t>
            </a:r>
            <a:r>
              <a:rPr lang="nb-NO"/>
              <a:t> dato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D5D1439-149C-7845-93F0-EAF954541F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294"/>
          <a:stretch/>
        </p:blipFill>
        <p:spPr>
          <a:xfrm>
            <a:off x="5721216" y="5510032"/>
            <a:ext cx="763632" cy="68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55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1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811528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767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345969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22.09.2026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1101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81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22.09.2026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5314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22.09.2026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62382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9342940"/>
      </p:ext>
    </p:extLst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1278793"/>
      </p:ext>
    </p:extLst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997828"/>
      </p:ext>
    </p:extLst>
  </p:cSld>
  <p:clrMapOvr>
    <a:masterClrMapping/>
  </p:clrMapOvr>
  <p:hf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3886172"/>
      </p:ext>
    </p:extLst>
  </p:cSld>
  <p:clrMapOvr>
    <a:masterClrMapping/>
  </p:clrMapOvr>
  <p:hf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6853502"/>
      </p:ext>
    </p:extLst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275995"/>
      </p:ext>
    </p:extLst>
  </p:cSld>
  <p:clrMapOvr>
    <a:masterClrMapping/>
  </p:clrMapOvr>
  <p:hf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52558"/>
      </p:ext>
    </p:extLst>
  </p:cSld>
  <p:clrMapOvr>
    <a:masterClrMapping/>
  </p:clrMapOvr>
  <p:hf hdr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642785"/>
      </p:ext>
    </p:extLst>
  </p:cSld>
  <p:clrMapOvr>
    <a:masterClrMapping/>
  </p:clrMapOvr>
  <p:hf hdr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60103"/>
      </p:ext>
    </p:extLst>
  </p:cSld>
  <p:clrMapOvr>
    <a:masterClrMapping/>
  </p:clrMapOvr>
  <p:hf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22.09.2026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77033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7D19DB-E18F-4144-9CBC-76AF7C95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42F49-DDD6-394E-A8FF-1D33FFDB0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32000"/>
            <a:ext cx="9469438" cy="40607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D181B-26C6-1441-AC51-F9CA495AD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56825" y="6292352"/>
            <a:ext cx="1339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FE725-0D07-7B47-98CD-EAA5EC15E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5176" y="6292849"/>
            <a:ext cx="8121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F127-E3EF-B346-96BD-C679BB3F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292352"/>
            <a:ext cx="695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55AFB16-D4F3-C04D-8A8D-B4B481D6101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6400"/>
            <a:ext cx="688336" cy="36000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D82277FC-07F1-AB47-941F-3BC464842E95}"/>
              </a:ext>
            </a:extLst>
          </p:cNvPr>
          <p:cNvGrpSpPr/>
          <p:nvPr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51" name="Gruppe 50">
              <a:extLst>
                <a:ext uri="{FF2B5EF4-FFF2-40B4-BE49-F238E27FC236}">
                  <a16:creationId xmlns:a16="http://schemas.microsoft.com/office/drawing/2014/main" id="{B44CDB01-E460-3643-978B-976DFDCDC9FE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52" name="Gruppe 51">
                <a:extLst>
                  <a:ext uri="{FF2B5EF4-FFF2-40B4-BE49-F238E27FC236}">
                    <a16:creationId xmlns:a16="http://schemas.microsoft.com/office/drawing/2014/main" id="{DBE46DEF-60E7-5B46-AD1B-A57A5C59CA4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88" name="Rektangel 87">
                  <a:extLst>
                    <a:ext uri="{FF2B5EF4-FFF2-40B4-BE49-F238E27FC236}">
                      <a16:creationId xmlns:a16="http://schemas.microsoft.com/office/drawing/2014/main" id="{F13331D1-F609-AD44-83BF-BAEF95BF22E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89" name="Rektangel 88">
                  <a:extLst>
                    <a:ext uri="{FF2B5EF4-FFF2-40B4-BE49-F238E27FC236}">
                      <a16:creationId xmlns:a16="http://schemas.microsoft.com/office/drawing/2014/main" id="{601DC206-D487-2146-B60B-9346351B6209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0" name="Rektangel 89">
                  <a:extLst>
                    <a:ext uri="{FF2B5EF4-FFF2-40B4-BE49-F238E27FC236}">
                      <a16:creationId xmlns:a16="http://schemas.microsoft.com/office/drawing/2014/main" id="{95563654-18C4-E049-B075-EFAE23D27B7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1" name="Rektangel 90">
                  <a:extLst>
                    <a:ext uri="{FF2B5EF4-FFF2-40B4-BE49-F238E27FC236}">
                      <a16:creationId xmlns:a16="http://schemas.microsoft.com/office/drawing/2014/main" id="{C723BB83-6916-7F48-8496-B45E04B52E9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2" name="Rektangel 91">
                  <a:extLst>
                    <a:ext uri="{FF2B5EF4-FFF2-40B4-BE49-F238E27FC236}">
                      <a16:creationId xmlns:a16="http://schemas.microsoft.com/office/drawing/2014/main" id="{61EE50B3-2E35-D042-B07B-22CB8798A169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3" name="Rektangel 92">
                  <a:extLst>
                    <a:ext uri="{FF2B5EF4-FFF2-40B4-BE49-F238E27FC236}">
                      <a16:creationId xmlns:a16="http://schemas.microsoft.com/office/drawing/2014/main" id="{5F396E9B-C02C-E549-8D9D-2F635A7A1EE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</p:grpSp>
          <p:cxnSp>
            <p:nvCxnSpPr>
              <p:cNvPr id="53" name="Rett linje 52">
                <a:extLst>
                  <a:ext uri="{FF2B5EF4-FFF2-40B4-BE49-F238E27FC236}">
                    <a16:creationId xmlns:a16="http://schemas.microsoft.com/office/drawing/2014/main" id="{E17FFD9C-CA80-F742-92C1-C8300BFFB9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>
                <a:extLst>
                  <a:ext uri="{FF2B5EF4-FFF2-40B4-BE49-F238E27FC236}">
                    <a16:creationId xmlns:a16="http://schemas.microsoft.com/office/drawing/2014/main" id="{FE2AF690-3FA9-A94A-B8B5-A8D7675F87F1}"/>
                  </a:ext>
                </a:extLst>
              </p:cNvPr>
              <p:cNvCxnSpPr>
                <a:cxnSpLocks/>
                <a:stCxn id="78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tt linje 58">
                <a:extLst>
                  <a:ext uri="{FF2B5EF4-FFF2-40B4-BE49-F238E27FC236}">
                    <a16:creationId xmlns:a16="http://schemas.microsoft.com/office/drawing/2014/main" id="{F4468E54-BA10-7244-BE9E-3618081B2E29}"/>
                  </a:ext>
                </a:extLst>
              </p:cNvPr>
              <p:cNvCxnSpPr>
                <a:cxnSpLocks/>
                <a:stCxn id="80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Rett linje 59">
                <a:extLst>
                  <a:ext uri="{FF2B5EF4-FFF2-40B4-BE49-F238E27FC236}">
                    <a16:creationId xmlns:a16="http://schemas.microsoft.com/office/drawing/2014/main" id="{802EFB61-8B6A-3448-AEFC-573BD73CBA7B}"/>
                  </a:ext>
                </a:extLst>
              </p:cNvPr>
              <p:cNvCxnSpPr>
                <a:cxnSpLocks/>
                <a:stCxn id="76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>
                <a:extLst>
                  <a:ext uri="{FF2B5EF4-FFF2-40B4-BE49-F238E27FC236}">
                    <a16:creationId xmlns:a16="http://schemas.microsoft.com/office/drawing/2014/main" id="{4495D86F-83BB-D841-819E-E7EFE4C86368}"/>
                  </a:ext>
                </a:extLst>
              </p:cNvPr>
              <p:cNvCxnSpPr>
                <a:cxnSpLocks/>
                <a:stCxn id="82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>
                <a:extLst>
                  <a:ext uri="{FF2B5EF4-FFF2-40B4-BE49-F238E27FC236}">
                    <a16:creationId xmlns:a16="http://schemas.microsoft.com/office/drawing/2014/main" id="{F6759061-AE87-FB4F-BE6C-CA10D3EF2F63}"/>
                  </a:ext>
                </a:extLst>
              </p:cNvPr>
              <p:cNvCxnSpPr>
                <a:cxnSpLocks/>
                <a:stCxn id="86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Rett linje 67">
                <a:extLst>
                  <a:ext uri="{FF2B5EF4-FFF2-40B4-BE49-F238E27FC236}">
                    <a16:creationId xmlns:a16="http://schemas.microsoft.com/office/drawing/2014/main" id="{966CD6C9-85A9-6242-A16C-A89819B4F63B}"/>
                  </a:ext>
                </a:extLst>
              </p:cNvPr>
              <p:cNvCxnSpPr>
                <a:cxnSpLocks/>
                <a:stCxn id="84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D22EC228-3961-D047-A490-0051EFBFB48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86" name="Rektangel 85">
                  <a:extLst>
                    <a:ext uri="{FF2B5EF4-FFF2-40B4-BE49-F238E27FC236}">
                      <a16:creationId xmlns:a16="http://schemas.microsoft.com/office/drawing/2014/main" id="{60D4D8E5-28E3-D043-872D-3C90EECEC9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33,87 cm</a:t>
                  </a:r>
                </a:p>
              </p:txBody>
            </p:sp>
            <p:cxnSp>
              <p:nvCxnSpPr>
                <p:cNvPr id="87" name="Rett linje 86">
                  <a:extLst>
                    <a:ext uri="{FF2B5EF4-FFF2-40B4-BE49-F238E27FC236}">
                      <a16:creationId xmlns:a16="http://schemas.microsoft.com/office/drawing/2014/main" id="{22AC440B-D129-2B46-906C-241A275D07F7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uppe 69">
                <a:extLst>
                  <a:ext uri="{FF2B5EF4-FFF2-40B4-BE49-F238E27FC236}">
                    <a16:creationId xmlns:a16="http://schemas.microsoft.com/office/drawing/2014/main" id="{DD245E6A-62D8-444C-8F4C-FA46DF1ACBF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84" name="Rektangel 83">
                  <a:extLst>
                    <a:ext uri="{FF2B5EF4-FFF2-40B4-BE49-F238E27FC236}">
                      <a16:creationId xmlns:a16="http://schemas.microsoft.com/office/drawing/2014/main" id="{A6F930F5-1F42-8C44-912D-1E7AD767D42A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28,20 cm</a:t>
                  </a:r>
                </a:p>
              </p:txBody>
            </p:sp>
            <p:cxnSp>
              <p:nvCxnSpPr>
                <p:cNvPr id="85" name="Rett linje 84">
                  <a:extLst>
                    <a:ext uri="{FF2B5EF4-FFF2-40B4-BE49-F238E27FC236}">
                      <a16:creationId xmlns:a16="http://schemas.microsoft.com/office/drawing/2014/main" id="{0718B71B-1735-BA42-B9A4-84E37EF811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7E1BCEC3-3A90-3740-BE0E-0C15D80AFDE3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82" name="Rektangel 81">
                  <a:extLst>
                    <a:ext uri="{FF2B5EF4-FFF2-40B4-BE49-F238E27FC236}">
                      <a16:creationId xmlns:a16="http://schemas.microsoft.com/office/drawing/2014/main" id="{ABCA5FB8-8529-FD49-9610-5B2DAE59151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22,56 cm</a:t>
                  </a:r>
                </a:p>
              </p:txBody>
            </p:sp>
            <p:cxnSp>
              <p:nvCxnSpPr>
                <p:cNvPr id="83" name="Rett linje 82">
                  <a:extLst>
                    <a:ext uri="{FF2B5EF4-FFF2-40B4-BE49-F238E27FC236}">
                      <a16:creationId xmlns:a16="http://schemas.microsoft.com/office/drawing/2014/main" id="{DF3ADDFA-CA5C-4347-8A76-E401BD2421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uppe 71">
                <a:extLst>
                  <a:ext uri="{FF2B5EF4-FFF2-40B4-BE49-F238E27FC236}">
                    <a16:creationId xmlns:a16="http://schemas.microsoft.com/office/drawing/2014/main" id="{E373B03A-43B9-F247-98EA-F0F315D19065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80" name="Rektangel 79">
                  <a:extLst>
                    <a:ext uri="{FF2B5EF4-FFF2-40B4-BE49-F238E27FC236}">
                      <a16:creationId xmlns:a16="http://schemas.microsoft.com/office/drawing/2014/main" id="{D7CC119A-59B2-4E45-ABF4-12CC9863D8DB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16,92 cm</a:t>
                  </a:r>
                </a:p>
              </p:txBody>
            </p:sp>
            <p:cxnSp>
              <p:nvCxnSpPr>
                <p:cNvPr id="81" name="Rett linje 80">
                  <a:extLst>
                    <a:ext uri="{FF2B5EF4-FFF2-40B4-BE49-F238E27FC236}">
                      <a16:creationId xmlns:a16="http://schemas.microsoft.com/office/drawing/2014/main" id="{29E19601-BF3A-6945-B6EA-B39B514666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uppe 72">
                <a:extLst>
                  <a:ext uri="{FF2B5EF4-FFF2-40B4-BE49-F238E27FC236}">
                    <a16:creationId xmlns:a16="http://schemas.microsoft.com/office/drawing/2014/main" id="{46D3E486-E9D7-D246-8D34-D3E03C5ADDA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78" name="Rektangel 77">
                  <a:extLst>
                    <a:ext uri="{FF2B5EF4-FFF2-40B4-BE49-F238E27FC236}">
                      <a16:creationId xmlns:a16="http://schemas.microsoft.com/office/drawing/2014/main" id="{2924E641-B14F-9342-93B1-45270397C558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11,28 cm</a:t>
                  </a:r>
                </a:p>
              </p:txBody>
            </p:sp>
            <p:cxnSp>
              <p:nvCxnSpPr>
                <p:cNvPr id="79" name="Rett linje 78">
                  <a:extLst>
                    <a:ext uri="{FF2B5EF4-FFF2-40B4-BE49-F238E27FC236}">
                      <a16:creationId xmlns:a16="http://schemas.microsoft.com/office/drawing/2014/main" id="{7289E497-4845-2B47-8B11-9AA2E9007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uppe 73">
                <a:extLst>
                  <a:ext uri="{FF2B5EF4-FFF2-40B4-BE49-F238E27FC236}">
                    <a16:creationId xmlns:a16="http://schemas.microsoft.com/office/drawing/2014/main" id="{A4AE3721-B59D-6F4A-8398-9214B952E02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76" name="Rektangel 75">
                  <a:extLst>
                    <a:ext uri="{FF2B5EF4-FFF2-40B4-BE49-F238E27FC236}">
                      <a16:creationId xmlns:a16="http://schemas.microsoft.com/office/drawing/2014/main" id="{D735E99D-5AF9-174C-8E83-28479BD52A3E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2,82 cm</a:t>
                  </a:r>
                </a:p>
              </p:txBody>
            </p:sp>
            <p:cxnSp>
              <p:nvCxnSpPr>
                <p:cNvPr id="77" name="Rett linje 76">
                  <a:extLst>
                    <a:ext uri="{FF2B5EF4-FFF2-40B4-BE49-F238E27FC236}">
                      <a16:creationId xmlns:a16="http://schemas.microsoft.com/office/drawing/2014/main" id="{A70D7560-61DB-994A-87B8-39AAE2B011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Rett linje 74">
                <a:extLst>
                  <a:ext uri="{FF2B5EF4-FFF2-40B4-BE49-F238E27FC236}">
                    <a16:creationId xmlns:a16="http://schemas.microsoft.com/office/drawing/2014/main" id="{6BB287FE-25B7-6E46-A8D8-09106D1DE5E0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id="{2C16CF82-97BF-0148-B86A-9951B518F6E9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id="{CF65C379-267C-BB4F-A4C0-EF3E3538965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2,13 cm</a:t>
                </a:r>
              </a:p>
            </p:txBody>
          </p:sp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B4C47047-2EED-5F40-82EE-04A3BFEAD50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8B1E96CC-ED06-AA41-8932-E34FD694D0DE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5,64 cm</a:t>
                </a:r>
              </a:p>
            </p:txBody>
          </p:sp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id="{642D5F4C-819A-1748-9143-910B7D3857BC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5,64 cm</a:t>
                </a:r>
              </a:p>
            </p:txBody>
          </p:sp>
          <p:cxnSp>
            <p:nvCxnSpPr>
              <p:cNvPr id="99" name="Rett linje 98">
                <a:extLst>
                  <a:ext uri="{FF2B5EF4-FFF2-40B4-BE49-F238E27FC236}">
                    <a16:creationId xmlns:a16="http://schemas.microsoft.com/office/drawing/2014/main" id="{980BA797-8DD7-B649-833E-3D97C11FD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>
                <a:extLst>
                  <a:ext uri="{FF2B5EF4-FFF2-40B4-BE49-F238E27FC236}">
                    <a16:creationId xmlns:a16="http://schemas.microsoft.com/office/drawing/2014/main" id="{BC32A0A9-54E5-CD4C-BE81-6E7DC431DB2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>
                <a:extLst>
                  <a:ext uri="{FF2B5EF4-FFF2-40B4-BE49-F238E27FC236}">
                    <a16:creationId xmlns:a16="http://schemas.microsoft.com/office/drawing/2014/main" id="{249C515F-6819-F04B-AD39-C3EBC7066AC1}"/>
                  </a:ext>
                </a:extLst>
              </p:cNvPr>
              <p:cNvCxnSpPr>
                <a:cxnSpLocks/>
                <a:stCxn id="10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>
                <a:extLst>
                  <a:ext uri="{FF2B5EF4-FFF2-40B4-BE49-F238E27FC236}">
                    <a16:creationId xmlns:a16="http://schemas.microsoft.com/office/drawing/2014/main" id="{8C691848-1A12-F74A-A3FA-44B5DBFA0EF1}"/>
                  </a:ext>
                </a:extLst>
              </p:cNvPr>
              <p:cNvCxnSpPr>
                <a:cxnSpLocks/>
                <a:stCxn id="10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ktangel 102">
                <a:extLst>
                  <a:ext uri="{FF2B5EF4-FFF2-40B4-BE49-F238E27FC236}">
                    <a16:creationId xmlns:a16="http://schemas.microsoft.com/office/drawing/2014/main" id="{679A96D0-630E-A248-8A66-85AFEAADB6D9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16,92 cm</a:t>
                </a:r>
              </a:p>
            </p:txBody>
          </p:sp>
          <p:cxnSp>
            <p:nvCxnSpPr>
              <p:cNvPr id="104" name="Rett linje 103">
                <a:extLst>
                  <a:ext uri="{FF2B5EF4-FFF2-40B4-BE49-F238E27FC236}">
                    <a16:creationId xmlns:a16="http://schemas.microsoft.com/office/drawing/2014/main" id="{277A3813-78CA-4245-9274-37A394F9AC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ktangel 104">
                <a:extLst>
                  <a:ext uri="{FF2B5EF4-FFF2-40B4-BE49-F238E27FC236}">
                    <a16:creationId xmlns:a16="http://schemas.microsoft.com/office/drawing/2014/main" id="{D02A2843-C4BF-0948-A00B-ABA55DFA0E9B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11,28 cm</a:t>
                </a:r>
              </a:p>
            </p:txBody>
          </p:sp>
          <p:cxnSp>
            <p:nvCxnSpPr>
              <p:cNvPr id="106" name="Rett linje 105">
                <a:extLst>
                  <a:ext uri="{FF2B5EF4-FFF2-40B4-BE49-F238E27FC236}">
                    <a16:creationId xmlns:a16="http://schemas.microsoft.com/office/drawing/2014/main" id="{BB928164-D999-9747-8045-A70F91E561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>
                <a:extLst>
                  <a:ext uri="{FF2B5EF4-FFF2-40B4-BE49-F238E27FC236}">
                    <a16:creationId xmlns:a16="http://schemas.microsoft.com/office/drawing/2014/main" id="{C7477409-7230-4247-BA24-6E66275F588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Rett linje 107">
                <a:extLst>
                  <a:ext uri="{FF2B5EF4-FFF2-40B4-BE49-F238E27FC236}">
                    <a16:creationId xmlns:a16="http://schemas.microsoft.com/office/drawing/2014/main" id="{1DEAA521-022B-7E41-855C-0F5D51E729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45B3E6E9-F77A-DD45-98C1-8C513069745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  <a:latin typeface="+mn-lt"/>
                </a:rPr>
                <a:t>Oslo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5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11" r:id="rId2"/>
    <p:sldLayoutId id="2147483705" r:id="rId3"/>
    <p:sldLayoutId id="2147483844" r:id="rId4"/>
    <p:sldLayoutId id="2147483740" r:id="rId5"/>
    <p:sldLayoutId id="2147483741" r:id="rId6"/>
    <p:sldLayoutId id="2147483860" r:id="rId7"/>
    <p:sldLayoutId id="2147483742" r:id="rId8"/>
    <p:sldLayoutId id="2147483743" r:id="rId9"/>
    <p:sldLayoutId id="2147483864" r:id="rId10"/>
    <p:sldLayoutId id="2147483754" r:id="rId11"/>
    <p:sldLayoutId id="2147483756" r:id="rId12"/>
    <p:sldLayoutId id="2147483755" r:id="rId13"/>
    <p:sldLayoutId id="2147483757" r:id="rId14"/>
    <p:sldLayoutId id="2147483865" r:id="rId15"/>
    <p:sldLayoutId id="2147483866" r:id="rId16"/>
    <p:sldLayoutId id="2147483867" r:id="rId17"/>
    <p:sldLayoutId id="2147483868" r:id="rId18"/>
    <p:sldLayoutId id="2147483869" r:id="rId19"/>
    <p:sldLayoutId id="2147483870" r:id="rId20"/>
    <p:sldLayoutId id="2147483871" r:id="rId21"/>
    <p:sldLayoutId id="2147483872" r:id="rId22"/>
    <p:sldLayoutId id="2147483873" r:id="rId23"/>
    <p:sldLayoutId id="2147483874" r:id="rId24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SzPct val="100000"/>
        <a:buFontTx/>
        <a:buBlip>
          <a:blip r:embed="rId27"/>
        </a:buBlip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5"/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6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>
          <p15:clr>
            <a:srgbClr val="F26B43"/>
          </p15:clr>
        </p15:guide>
        <p15:guide id="4" pos="2560">
          <p15:clr>
            <a:srgbClr val="F26B43"/>
          </p15:clr>
        </p15:guide>
        <p15:guide id="5" pos="1282">
          <p15:clr>
            <a:srgbClr val="F26B43"/>
          </p15:clr>
        </p15:guide>
        <p15:guide id="6" pos="5120">
          <p15:clr>
            <a:srgbClr val="F26B43"/>
          </p15:clr>
        </p15:guide>
        <p15:guide id="7" pos="6403">
          <p15:clr>
            <a:srgbClr val="F26B43"/>
          </p15:clr>
        </p15:guide>
        <p15:guide id="8" orient="horz" pos="1280">
          <p15:clr>
            <a:srgbClr val="F26B43"/>
          </p15:clr>
        </p15:guide>
        <p15:guide id="9" orient="horz" pos="2561">
          <p15:clr>
            <a:srgbClr val="F26B43"/>
          </p15:clr>
        </p15:guide>
        <p15:guide id="10" orient="horz" pos="3838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496DB-E8C8-4849-8A63-AC568158CC03}" type="datetime1">
              <a:rPr lang="nb-NO" smtClean="0"/>
              <a:pPr/>
              <a:t>22.09.2026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90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21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9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12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14" name="Rectangle 113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ECBF1DD-F1C6-3011-2557-552AD0FA6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96" y="1316666"/>
            <a:ext cx="4212786" cy="25674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err="1">
                <a:solidFill>
                  <a:srgbClr val="FEFFFF"/>
                </a:solidFill>
              </a:rPr>
              <a:t>Velkommen</a:t>
            </a:r>
            <a:r>
              <a:rPr lang="en-US" sz="4000" b="1">
                <a:solidFill>
                  <a:srgbClr val="FEFFFF"/>
                </a:solidFill>
              </a:rPr>
              <a:t> </a:t>
            </a:r>
            <a:r>
              <a:rPr lang="en-US" sz="4000" b="1" err="1">
                <a:solidFill>
                  <a:srgbClr val="FEFFFF"/>
                </a:solidFill>
              </a:rPr>
              <a:t>til</a:t>
            </a:r>
            <a:r>
              <a:rPr lang="en-US" sz="4000" b="1">
                <a:solidFill>
                  <a:srgbClr val="FEFFFF"/>
                </a:solidFill>
              </a:rPr>
              <a:t> </a:t>
            </a:r>
            <a:r>
              <a:rPr lang="en-US" sz="4000" b="1" err="1">
                <a:solidFill>
                  <a:srgbClr val="FEFFFF"/>
                </a:solidFill>
              </a:rPr>
              <a:t>Bjøråsen</a:t>
            </a:r>
            <a:r>
              <a:rPr lang="en-US" sz="4000" b="1">
                <a:solidFill>
                  <a:srgbClr val="FEFFFF"/>
                </a:solidFill>
              </a:rPr>
              <a:t> </a:t>
            </a:r>
            <a:r>
              <a:rPr lang="en-US" sz="4000" b="1" err="1">
                <a:solidFill>
                  <a:srgbClr val="FEFFFF"/>
                </a:solidFill>
              </a:rPr>
              <a:t>skole</a:t>
            </a:r>
          </a:p>
        </p:txBody>
      </p:sp>
      <p:sp>
        <p:nvSpPr>
          <p:cNvPr id="118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FAF523-C84C-A5BF-CC1C-AF58EB27A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446" y="5189400"/>
            <a:ext cx="5144119" cy="54426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err="1">
                <a:solidFill>
                  <a:srgbClr val="FEFFFF"/>
                </a:solidFill>
              </a:rPr>
              <a:t>Foreldremøte</a:t>
            </a:r>
            <a:r>
              <a:rPr lang="en-US" sz="2000" b="1">
                <a:solidFill>
                  <a:srgbClr val="FEFFFF"/>
                </a:solidFill>
              </a:rPr>
              <a:t> for </a:t>
            </a:r>
            <a:r>
              <a:rPr lang="en-US" sz="2000" b="1" err="1">
                <a:solidFill>
                  <a:srgbClr val="FEFFFF"/>
                </a:solidFill>
              </a:rPr>
              <a:t>foresatte</a:t>
            </a:r>
            <a:r>
              <a:rPr lang="en-US" sz="2000" b="1">
                <a:solidFill>
                  <a:srgbClr val="FEFFFF"/>
                </a:solidFill>
              </a:rPr>
              <a:t> </a:t>
            </a:r>
            <a:r>
              <a:rPr lang="en-US" sz="2000" b="1" err="1">
                <a:solidFill>
                  <a:srgbClr val="FEFFFF"/>
                </a:solidFill>
              </a:rPr>
              <a:t>på</a:t>
            </a:r>
            <a:r>
              <a:rPr lang="en-US" sz="2000" b="1">
                <a:solidFill>
                  <a:srgbClr val="FEFFFF"/>
                </a:solidFill>
              </a:rPr>
              <a:t> 8. </a:t>
            </a:r>
            <a:r>
              <a:rPr lang="en-US" sz="2000" b="1" err="1">
                <a:solidFill>
                  <a:srgbClr val="FEFFFF"/>
                </a:solidFill>
              </a:rPr>
              <a:t>trinn</a:t>
            </a:r>
            <a:endParaRPr lang="en-US" sz="200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BF245EF-D6FE-0796-89A7-283FA495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931E7B-50BA-9449-91F9-9A9201D90364}" type="datetime1">
              <a:rPr lang="en-US" smtClean="0"/>
              <a:pPr>
                <a:spcAft>
                  <a:spcPts val="600"/>
                </a:spcAft>
              </a:pPr>
              <a:t>9/22/2026</a:t>
            </a:fld>
            <a:endParaRPr lang="en-US"/>
          </a:p>
        </p:txBody>
      </p:sp>
      <p:pic>
        <p:nvPicPr>
          <p:cNvPr id="9" name="Content Placeholder 8" descr="Premium Photo | Welcome back to school cheerful boys and girls ...">
            <a:extLst>
              <a:ext uri="{FF2B5EF4-FFF2-40B4-BE49-F238E27FC236}">
                <a16:creationId xmlns:a16="http://schemas.microsoft.com/office/drawing/2014/main" id="{A6F80B75-2560-FC1C-15AB-FF0C9CF6A7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18125" y="1574453"/>
            <a:ext cx="6387571" cy="36212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9819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B54C2C5-29A8-D972-B8F0-AF2999CC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214" y="2720093"/>
            <a:ext cx="3002756" cy="3029344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chemeClr val="bg1"/>
                </a:solidFill>
              </a:rPr>
              <a:t>Velkommen til ungdoms-skolen!</a:t>
            </a:r>
            <a:endParaRPr lang="nb-NO" sz="3200">
              <a:solidFill>
                <a:schemeClr val="bg1"/>
              </a:solidFill>
            </a:endParaRPr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913AD5-3BA7-515D-73A7-514FB6DB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graphicFrame>
        <p:nvGraphicFramePr>
          <p:cNvPr id="20" name="Plassholder for innhold 2">
            <a:extLst>
              <a:ext uri="{FF2B5EF4-FFF2-40B4-BE49-F238E27FC236}">
                <a16:creationId xmlns:a16="http://schemas.microsoft.com/office/drawing/2014/main" id="{978DB201-5E27-883F-3278-61C62F34CB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926517"/>
              </p:ext>
            </p:extLst>
          </p:nvPr>
        </p:nvGraphicFramePr>
        <p:xfrm>
          <a:off x="3843683" y="-208370"/>
          <a:ext cx="8434364" cy="7482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078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25A3899-2175-4DD5-5ECD-8679F8E93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207" y="2615888"/>
            <a:ext cx="2454052" cy="3029344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chemeClr val="bg1"/>
                </a:solidFill>
              </a:rPr>
              <a:t>Skolens visjon og verdier</a:t>
            </a:r>
            <a:br>
              <a:rPr lang="nb-NO" sz="3200" b="1"/>
            </a:br>
            <a:endParaRPr lang="nb-NO" sz="3200" b="1">
              <a:solidFill>
                <a:schemeClr val="bg1"/>
              </a:solidFill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6159F-BC7B-D7C5-317F-DE4145B0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graphicFrame>
        <p:nvGraphicFramePr>
          <p:cNvPr id="7" name="Plassholder for innhold 2">
            <a:extLst>
              <a:ext uri="{FF2B5EF4-FFF2-40B4-BE49-F238E27FC236}">
                <a16:creationId xmlns:a16="http://schemas.microsoft.com/office/drawing/2014/main" id="{6CB0EF7E-7064-2989-5848-B9F07922E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636188"/>
              </p:ext>
            </p:extLst>
          </p:nvPr>
        </p:nvGraphicFramePr>
        <p:xfrm>
          <a:off x="4400529" y="250781"/>
          <a:ext cx="7623519" cy="6319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99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BD6E57D8-C0AF-A3E5-2AF7-6DB2B13C0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583" y="580962"/>
            <a:ext cx="5518932" cy="1280890"/>
          </a:xfrm>
        </p:spPr>
        <p:txBody>
          <a:bodyPr>
            <a:normAutofit fontScale="90000"/>
          </a:bodyPr>
          <a:lstStyle/>
          <a:p>
            <a:br>
              <a:rPr lang="nb-NO" sz="2700"/>
            </a:br>
            <a:r>
              <a:rPr lang="nb-NO" sz="3200" b="1">
                <a:solidFill>
                  <a:schemeClr val="tx1"/>
                </a:solidFill>
              </a:rPr>
              <a:t>Det gode laget rundt eleven: samarbeid til barnets beste.</a:t>
            </a:r>
            <a:br>
              <a:rPr lang="nb-NO" sz="3200" b="1"/>
            </a:br>
            <a:endParaRPr lang="nb-NO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52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pic>
        <p:nvPicPr>
          <p:cNvPr id="8" name="Picture 2" descr="Gode relasjoner gir mindre vold | SL">
            <a:extLst>
              <a:ext uri="{FF2B5EF4-FFF2-40B4-BE49-F238E27FC236}">
                <a16:creationId xmlns:a16="http://schemas.microsoft.com/office/drawing/2014/main" id="{691DB1EF-AD2F-BBFC-EFF3-0AD3C5799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6" r="32409" b="-2"/>
          <a:stretch>
            <a:fillRect/>
          </a:stretch>
        </p:blipFill>
        <p:spPr bwMode="auto">
          <a:xfrm>
            <a:off x="-1555" y="1731"/>
            <a:ext cx="46710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5EDA02-EF37-8911-A39E-6C2691F17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graphicFrame>
        <p:nvGraphicFramePr>
          <p:cNvPr id="7" name="Plassholder for innhold 2">
            <a:extLst>
              <a:ext uri="{FF2B5EF4-FFF2-40B4-BE49-F238E27FC236}">
                <a16:creationId xmlns:a16="http://schemas.microsoft.com/office/drawing/2014/main" id="{E9A8D194-55C7-E50F-517A-6CC44CC6B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625376"/>
              </p:ext>
            </p:extLst>
          </p:nvPr>
        </p:nvGraphicFramePr>
        <p:xfrm>
          <a:off x="6099524" y="2133600"/>
          <a:ext cx="5680252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678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B28281-3783-403A-B1AB-0182A003D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724" y="708606"/>
            <a:ext cx="7788362" cy="125989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nb-NO" sz="3200" b="1">
                <a:latin typeface="Century Gothic"/>
                <a:ea typeface="Calibri"/>
                <a:cs typeface="Arial"/>
              </a:rPr>
              <a:t>Skolehelsetjenesten på </a:t>
            </a:r>
            <a:r>
              <a:rPr lang="nb-NO" sz="3200" b="1" err="1">
                <a:latin typeface="Century Gothic"/>
                <a:ea typeface="Calibri"/>
                <a:cs typeface="Arial"/>
              </a:rPr>
              <a:t>Bjøråsen</a:t>
            </a:r>
            <a:r>
              <a:rPr lang="nb-NO" sz="3200" b="1">
                <a:latin typeface="Century Gothic"/>
                <a:ea typeface="Calibri"/>
                <a:cs typeface="Arial"/>
              </a:rPr>
              <a:t> skole</a:t>
            </a:r>
            <a:br>
              <a:rPr lang="nb-NO" sz="3200" b="1">
                <a:latin typeface="Century Gothic"/>
                <a:ea typeface="Calibri"/>
                <a:cs typeface="Arial"/>
              </a:rPr>
            </a:br>
            <a:endParaRPr lang="nb-NO" sz="3200" b="1">
              <a:latin typeface="Century Gothic"/>
              <a:ea typeface="Calibri"/>
              <a:cs typeface="Arial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10" name="Picture 9" descr="Skolehelsetjenesten">
            <a:extLst>
              <a:ext uri="{FF2B5EF4-FFF2-40B4-BE49-F238E27FC236}">
                <a16:creationId xmlns:a16="http://schemas.microsoft.com/office/drawing/2014/main" id="{04BC57EA-B597-426E-16BC-D96259DDB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210" y="2078404"/>
            <a:ext cx="6329159" cy="3148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2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3" name="Undertittel 2">
            <a:extLst>
              <a:ext uri="{FF2B5EF4-FFF2-40B4-BE49-F238E27FC236}">
                <a16:creationId xmlns:a16="http://schemas.microsoft.com/office/drawing/2014/main" id="{EDFA62C0-5984-09B1-B816-8AF993EC97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265150"/>
              </p:ext>
            </p:extLst>
          </p:nvPr>
        </p:nvGraphicFramePr>
        <p:xfrm>
          <a:off x="892642" y="1710267"/>
          <a:ext cx="4317028" cy="4309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5372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83285A87-4FAB-0863-526F-26F0DA024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785" y="244045"/>
            <a:ext cx="4090541" cy="24540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0BED270-5A91-7743-FE41-A93F7034CF50}"/>
              </a:ext>
            </a:extLst>
          </p:cNvPr>
          <p:cNvSpPr txBox="1"/>
          <p:nvPr/>
        </p:nvSpPr>
        <p:spPr>
          <a:xfrm>
            <a:off x="-155787" y="339612"/>
            <a:ext cx="770839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sz="3200" b="1"/>
              <a:t>Forebyggende enhet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840D202-8C1B-09EE-1D69-897003526F30}"/>
              </a:ext>
            </a:extLst>
          </p:cNvPr>
          <p:cNvSpPr txBox="1"/>
          <p:nvPr/>
        </p:nvSpPr>
        <p:spPr>
          <a:xfrm>
            <a:off x="1541265" y="1211031"/>
            <a:ext cx="5869686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200" b="1">
                <a:solidFill>
                  <a:schemeClr val="accent1"/>
                </a:solidFill>
              </a:rPr>
              <a:t>«</a:t>
            </a:r>
            <a:r>
              <a:rPr lang="nb-NO" sz="2200" b="1" i="1">
                <a:solidFill>
                  <a:schemeClr val="accent1"/>
                </a:solidFill>
              </a:rPr>
              <a:t>Bidra til at barn, unge og deres familier </a:t>
            </a:r>
            <a:br>
              <a:rPr lang="nb-NO" sz="2200" b="1" i="1"/>
            </a:br>
            <a:r>
              <a:rPr lang="nb-NO" sz="2200" b="1" i="1">
                <a:solidFill>
                  <a:schemeClr val="accent1"/>
                </a:solidFill>
              </a:rPr>
              <a:t>får riktig hjelp til riktig tid ved å starte tidlig, tenke og handle langsiktig»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F0D7AF8-1FF5-3FD6-9567-64A14B641B2E}"/>
              </a:ext>
            </a:extLst>
          </p:cNvPr>
          <p:cNvSpPr txBox="1"/>
          <p:nvPr/>
        </p:nvSpPr>
        <p:spPr>
          <a:xfrm>
            <a:off x="1665295" y="2698534"/>
            <a:ext cx="4434840" cy="344709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 b="1"/>
              <a:t>Hvem er vi?</a:t>
            </a:r>
          </a:p>
          <a:p>
            <a:pPr marL="285750" indent="-285750">
              <a:buFont typeface="Arial"/>
              <a:buChar char="•"/>
            </a:pPr>
            <a:r>
              <a:rPr lang="nb-NO"/>
              <a:t>Skoleloser</a:t>
            </a:r>
          </a:p>
          <a:p>
            <a:pPr marL="285750" indent="-285750">
              <a:buFont typeface="Arial"/>
              <a:buChar char="•"/>
            </a:pPr>
            <a:r>
              <a:rPr lang="nb-NO"/>
              <a:t>Miljøterapeuter</a:t>
            </a:r>
          </a:p>
          <a:p>
            <a:pPr marL="285750" indent="-285750">
              <a:buFont typeface="Arial"/>
              <a:buChar char="•"/>
            </a:pPr>
            <a:r>
              <a:rPr lang="nb-NO"/>
              <a:t>Utekontakten</a:t>
            </a:r>
          </a:p>
          <a:p>
            <a:pPr marL="285750" indent="-285750">
              <a:buFont typeface="Arial"/>
              <a:buChar char="•"/>
            </a:pPr>
            <a:r>
              <a:rPr lang="nb-NO"/>
              <a:t>Ungdomskoordinator</a:t>
            </a:r>
          </a:p>
          <a:p>
            <a:pPr marL="285750" indent="-285750">
              <a:buFont typeface="Arial"/>
              <a:buChar char="•"/>
            </a:pPr>
            <a:r>
              <a:rPr lang="nb-NO"/>
              <a:t>Familierådskoordinator</a:t>
            </a:r>
          </a:p>
          <a:p>
            <a:pPr marL="285750" indent="-285750">
              <a:buFont typeface="Arial"/>
              <a:buChar char="•"/>
            </a:pPr>
            <a:endParaRPr lang="nb-NO" b="1"/>
          </a:p>
          <a:p>
            <a:r>
              <a:rPr lang="nb-NO"/>
              <a:t>Forebyggende enhet kan bidra med hjelp og støtte knyttet til blant annet: skolefravær, kriminalitet, rus, fysisk og psykisk helse, atferdsproblematikk, jobbsøking og relasjoner.</a:t>
            </a:r>
            <a:endParaRPr lang="nb-NO" b="1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BD1806C-B8B8-9732-72CF-B4B7AF149E63}"/>
              </a:ext>
            </a:extLst>
          </p:cNvPr>
          <p:cNvSpPr txBox="1"/>
          <p:nvPr/>
        </p:nvSpPr>
        <p:spPr>
          <a:xfrm>
            <a:off x="6566967" y="3180736"/>
            <a:ext cx="5264398" cy="13234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 b="1"/>
              <a:t>Romsåsområdet: </a:t>
            </a:r>
          </a:p>
          <a:p>
            <a:r>
              <a:rPr lang="nb-NO" sz="2000" u="sng"/>
              <a:t>Miljøterapeut:</a:t>
            </a:r>
            <a:r>
              <a:rPr lang="nb-NO" sz="2000"/>
              <a:t> </a:t>
            </a:r>
            <a:r>
              <a:rPr lang="nb-NO" sz="2000" b="1" err="1"/>
              <a:t>Mervan</a:t>
            </a:r>
            <a:r>
              <a:rPr lang="nb-NO" sz="2000" b="1"/>
              <a:t> tlf. 477 882 43</a:t>
            </a:r>
          </a:p>
          <a:p>
            <a:r>
              <a:rPr lang="nb-NO" sz="2000" u="sng" err="1"/>
              <a:t>Skolelos</a:t>
            </a:r>
            <a:r>
              <a:rPr lang="nb-NO" sz="2000" u="sng"/>
              <a:t>:</a:t>
            </a:r>
            <a:r>
              <a:rPr lang="nb-NO" sz="2000"/>
              <a:t> </a:t>
            </a:r>
            <a:r>
              <a:rPr lang="nb-NO" sz="2000" b="1" err="1"/>
              <a:t>Betol</a:t>
            </a:r>
            <a:r>
              <a:rPr lang="nb-NO" sz="2000" b="1"/>
              <a:t> tlf. 940 08 216</a:t>
            </a:r>
          </a:p>
          <a:p>
            <a:r>
              <a:rPr lang="nb-NO" sz="2000" u="sng"/>
              <a:t>Utekontakt:</a:t>
            </a:r>
            <a:r>
              <a:rPr lang="nb-NO" sz="2000"/>
              <a:t> </a:t>
            </a:r>
            <a:r>
              <a:rPr lang="nb-NO" sz="2000" b="1"/>
              <a:t>Amal  tlf. 404 06 154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E08909-0898-8FBA-79D0-8EBB7B20993F}"/>
              </a:ext>
            </a:extLst>
          </p:cNvPr>
          <p:cNvSpPr txBox="1"/>
          <p:nvPr/>
        </p:nvSpPr>
        <p:spPr>
          <a:xfrm>
            <a:off x="6567669" y="4949229"/>
            <a:ext cx="5271502" cy="120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For å få råd, støtte eller veiledning behøver du </a:t>
            </a:r>
            <a:r>
              <a:rPr lang="en-US" err="1">
                <a:ea typeface="+mn-lt"/>
                <a:cs typeface="+mn-lt"/>
              </a:rPr>
              <a:t>ingen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henvisning</a:t>
            </a:r>
            <a:r>
              <a:rPr lang="en-US">
                <a:ea typeface="+mn-lt"/>
                <a:cs typeface="+mn-lt"/>
              </a:rPr>
              <a:t>. Ungdommer </a:t>
            </a:r>
            <a:r>
              <a:rPr lang="en-US" err="1">
                <a:ea typeface="+mn-lt"/>
                <a:cs typeface="+mn-lt"/>
              </a:rPr>
              <a:t>eller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foresatte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selv</a:t>
            </a:r>
            <a:r>
              <a:rPr lang="en-US">
                <a:ea typeface="+mn-lt"/>
                <a:cs typeface="+mn-lt"/>
              </a:rPr>
              <a:t> ta </a:t>
            </a:r>
            <a:r>
              <a:rPr lang="en-US" err="1">
                <a:ea typeface="+mn-lt"/>
                <a:cs typeface="+mn-lt"/>
              </a:rPr>
              <a:t>kontakt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direkte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Målgruppen</a:t>
            </a:r>
            <a:r>
              <a:rPr lang="en-US">
                <a:ea typeface="+mn-lt"/>
                <a:cs typeface="+mn-lt"/>
              </a:rPr>
              <a:t> er barn </a:t>
            </a:r>
            <a:r>
              <a:rPr lang="en-US" err="1">
                <a:ea typeface="+mn-lt"/>
                <a:cs typeface="+mn-lt"/>
              </a:rPr>
              <a:t>og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unge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fra</a:t>
            </a:r>
            <a:r>
              <a:rPr lang="en-US">
                <a:ea typeface="+mn-lt"/>
                <a:cs typeface="+mn-lt"/>
              </a:rPr>
              <a:t> 0 </a:t>
            </a:r>
            <a:r>
              <a:rPr lang="en-US" err="1">
                <a:ea typeface="+mn-lt"/>
                <a:cs typeface="+mn-lt"/>
              </a:rPr>
              <a:t>til</a:t>
            </a:r>
            <a:r>
              <a:rPr lang="en-US">
                <a:ea typeface="+mn-lt"/>
                <a:cs typeface="+mn-lt"/>
              </a:rPr>
              <a:t> 25 </a:t>
            </a:r>
            <a:r>
              <a:rPr lang="en-US" err="1">
                <a:ea typeface="+mn-lt"/>
                <a:cs typeface="+mn-lt"/>
              </a:rPr>
              <a:t>år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0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5C21A48-04A9-7E3C-2CB0-A05988FC1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317" y="0"/>
            <a:ext cx="4849683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9DA6C847-5CF5-C29F-0C05-43E66CE89753}"/>
              </a:ext>
            </a:extLst>
          </p:cNvPr>
          <p:cNvSpPr txBox="1"/>
          <p:nvPr/>
        </p:nvSpPr>
        <p:spPr>
          <a:xfrm>
            <a:off x="1875365" y="725110"/>
            <a:ext cx="4848377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fontAlgn="base"/>
            <a:r>
              <a:rPr lang="nb-NO" sz="3200" b="1">
                <a:latin typeface="Century Gothic"/>
              </a:rPr>
              <a:t>Forebyggende barnevernkonsulenter – hvem er vi?</a:t>
            </a:r>
            <a:br>
              <a:rPr lang="nb-NO" sz="2000"/>
            </a:br>
            <a:r>
              <a:rPr lang="nb-NO"/>
              <a:t>​</a:t>
            </a:r>
          </a:p>
          <a:p>
            <a:pPr marL="342900" indent="-342900">
              <a:buFont typeface="Arial"/>
              <a:buChar char="•"/>
            </a:pPr>
            <a:endParaRPr lang="nb-NO" sz="200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CA550B87-507D-6D5D-7928-9A5F5569615D}"/>
              </a:ext>
            </a:extLst>
          </p:cNvPr>
          <p:cNvSpPr>
            <a:spLocks noGrp="1"/>
          </p:cNvSpPr>
          <p:nvPr/>
        </p:nvSpPr>
        <p:spPr>
          <a:xfrm>
            <a:off x="1880129" y="2493433"/>
            <a:ext cx="4734984" cy="37776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nb-NO" sz="2400">
                <a:solidFill>
                  <a:srgbClr val="000000"/>
                </a:solidFill>
              </a:rPr>
              <a:t>Forebyggende barnevernkonsulenter på Romsås </a:t>
            </a:r>
            <a:endParaRPr lang="en-US" sz="240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nb-NO" sz="2400">
                <a:solidFill>
                  <a:srgbClr val="000000"/>
                </a:solidFill>
              </a:rPr>
              <a:t>Ansatt hos Grorud barneverntjeneste </a:t>
            </a:r>
            <a:endParaRPr lang="en-US" sz="240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nb-NO" sz="2400">
                <a:solidFill>
                  <a:srgbClr val="000000"/>
                </a:solidFill>
              </a:rPr>
              <a:t>Trenger ingen henvisning </a:t>
            </a:r>
            <a:endParaRPr lang="en-US" sz="240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nb-NO" sz="2400">
                <a:solidFill>
                  <a:srgbClr val="000000"/>
                </a:solidFill>
              </a:rPr>
              <a:t>Råd og veiledning til foreldre </a:t>
            </a:r>
            <a:endParaRPr lang="en-US" sz="240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nb-NO" sz="2400">
                <a:solidFill>
                  <a:srgbClr val="000000"/>
                </a:solidFill>
              </a:rPr>
              <a:t>Lavterskel, frivillig, taushetsplikt</a:t>
            </a:r>
            <a:r>
              <a:rPr lang="en-US" sz="2200">
                <a:solidFill>
                  <a:srgbClr val="000000"/>
                </a:solidFill>
              </a:rPr>
              <a:t> 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09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F0F06F-D346-5EA4-7A87-1D1F5D1E0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41" y="221944"/>
            <a:ext cx="5144020" cy="677640"/>
          </a:xfrm>
        </p:spPr>
        <p:txBody>
          <a:bodyPr/>
          <a:lstStyle/>
          <a:p>
            <a:r>
              <a:rPr lang="nb-NO" sz="3200" b="1"/>
              <a:t>Dette er </a:t>
            </a:r>
            <a:r>
              <a:rPr lang="nb-NO" sz="3200" b="1" err="1"/>
              <a:t>Bjøråsen</a:t>
            </a:r>
            <a:r>
              <a:rPr lang="nb-NO" sz="3200" b="1"/>
              <a:t> skole:</a:t>
            </a:r>
            <a:r>
              <a:rPr lang="nb-NO"/>
              <a:t>                         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63DC52-AD9A-6ED7-40C1-3D67F3A4D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219D7D-F6CF-7DCC-5E59-74172409B3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56"/>
          <a:stretch>
            <a:fillRect/>
          </a:stretch>
        </p:blipFill>
        <p:spPr>
          <a:xfrm>
            <a:off x="1693757" y="780831"/>
            <a:ext cx="9884410" cy="585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27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19364-0361-3682-8F17-82222323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6FFF5D7-3A71-0B18-1D12-823321F7E711}"/>
              </a:ext>
            </a:extLst>
          </p:cNvPr>
          <p:cNvSpPr>
            <a:spLocks noGrp="1"/>
          </p:cNvSpPr>
          <p:nvPr/>
        </p:nvSpPr>
        <p:spPr>
          <a:xfrm>
            <a:off x="2010385" y="209061"/>
            <a:ext cx="8915400" cy="53122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/>
              <a:t>Antall elever: 188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nb-NO" sz="2400"/>
              <a:t>Antall ansatte: 34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nb-NO" sz="2400"/>
              <a:t>8. trinn: 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" charset="2"/>
              <a:buChar char="o"/>
            </a:pPr>
            <a:r>
              <a:rPr lang="nb-NO" sz="2400"/>
              <a:t>8A, kontaktlærer: Johan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" charset="2"/>
              <a:buChar char="o"/>
            </a:pPr>
            <a:r>
              <a:rPr lang="nb-NO" sz="2400"/>
              <a:t>8B, kontaktlærer: Sarah</a:t>
            </a:r>
          </a:p>
          <a:p>
            <a:pPr>
              <a:buFont typeface="Wingdings 3"/>
              <a:buChar char=""/>
            </a:pPr>
            <a:r>
              <a:rPr lang="nb-NO" sz="2400"/>
              <a:t>9. trinn: 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"/>
              <a:buChar char="o"/>
            </a:pPr>
            <a:r>
              <a:rPr lang="nb-NO" sz="2200"/>
              <a:t>9A, kontaktlærer: Jennifer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"/>
              <a:buChar char="o"/>
            </a:pPr>
            <a:r>
              <a:rPr lang="nb-NO" sz="2400"/>
              <a:t>9B, kontaktlærer: Lisbeth</a:t>
            </a:r>
          </a:p>
          <a:p>
            <a:pPr lvl="1">
              <a:buFont typeface="Courier New"/>
              <a:buChar char="o"/>
            </a:pPr>
            <a:r>
              <a:rPr lang="nb-NO" sz="2400"/>
              <a:t>9C, kontaktlærer: Nayab</a:t>
            </a:r>
          </a:p>
          <a:p>
            <a:pPr>
              <a:buFont typeface="Wingdings 3"/>
              <a:buChar char=""/>
            </a:pPr>
            <a:r>
              <a:rPr lang="nb-NO" sz="2400"/>
              <a:t>10. trinn: 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,monospace"/>
              <a:buChar char="o"/>
            </a:pPr>
            <a:r>
              <a:rPr lang="nb-NO" sz="2400"/>
              <a:t>10A, kontaktlærer: Lars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,monospace"/>
              <a:buChar char="o"/>
            </a:pPr>
            <a:r>
              <a:rPr lang="nb-NO" sz="2400"/>
              <a:t>10B, kontaktlærer: Kai Henning</a:t>
            </a:r>
          </a:p>
          <a:p>
            <a:pPr>
              <a:buFont typeface="Wingdings 3,sans-serif"/>
              <a:buChar char=""/>
            </a:pPr>
            <a:r>
              <a:rPr lang="nb-NO" sz="2400"/>
              <a:t>Mottaksklasse, kontaktlærer: Alina</a:t>
            </a:r>
            <a:endParaRPr lang="en-US" sz="2400">
              <a:solidFill>
                <a:srgbClr val="000000"/>
              </a:solidFill>
            </a:endParaRPr>
          </a:p>
          <a:p>
            <a:pPr lvl="1">
              <a:buFont typeface="Courier New,monospace"/>
              <a:buChar char="o"/>
            </a:pPr>
            <a:endParaRPr lang="nb-NO" sz="2400">
              <a:solidFill>
                <a:srgbClr val="404040"/>
              </a:solidFill>
            </a:endParaRPr>
          </a:p>
          <a:p>
            <a:pPr lvl="1">
              <a:buFont typeface="Courier New,monospace"/>
              <a:buChar char="o"/>
            </a:pPr>
            <a:endParaRPr lang="nb-NO" sz="2400"/>
          </a:p>
          <a:p>
            <a:pPr marL="1028700" lvl="1">
              <a:buFont typeface="Courier New,monospace"/>
              <a:buChar char="o"/>
            </a:pPr>
            <a:endParaRPr lang="nb-NO"/>
          </a:p>
          <a:p>
            <a:pPr marL="457200" lvl="1" indent="0">
              <a:buNone/>
            </a:pPr>
            <a:endParaRPr lang="nb-NO"/>
          </a:p>
          <a:p>
            <a:pPr lvl="1">
              <a:buFont typeface="Courier New" charset="2"/>
              <a:buChar char="o"/>
            </a:pPr>
            <a:endParaRPr lang="nb-NO"/>
          </a:p>
          <a:p>
            <a:endParaRPr lang="en-US"/>
          </a:p>
        </p:txBody>
      </p:sp>
      <p:pic>
        <p:nvPicPr>
          <p:cNvPr id="7" name="Picture 6" descr="Lokker lærere med ekstra lønn">
            <a:extLst>
              <a:ext uri="{FF2B5EF4-FFF2-40B4-BE49-F238E27FC236}">
                <a16:creationId xmlns:a16="http://schemas.microsoft.com/office/drawing/2014/main" id="{577D7268-F371-E267-47A0-9DD8663C0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671" y="1570667"/>
            <a:ext cx="4543993" cy="3048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45608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5876A9-9EF5-DDB8-1A7D-CBD501F28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592" y="52886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nb-NO" b="1"/>
              <a:t>Hva kjennetegner et godt samarbeid mellom hjem og skole? </a:t>
            </a:r>
            <a:r>
              <a:rPr lang="nb-NO"/>
              <a:t>                       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5AA5A2-8D64-71ED-B583-137B0220E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129" y="2154767"/>
            <a:ext cx="3983567" cy="3460122"/>
          </a:xfrm>
          <a:ln w="28575">
            <a:solidFill>
              <a:srgbClr val="C00000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b-NO" sz="2400"/>
              <a:t>Vi ønsker tidlig dialog. </a:t>
            </a:r>
          </a:p>
          <a:p>
            <a:r>
              <a:rPr lang="nb-NO" sz="2400"/>
              <a:t>Ta kontakt ved bekymringer. </a:t>
            </a:r>
          </a:p>
          <a:p>
            <a:r>
              <a:rPr lang="nb-NO" sz="2400"/>
              <a:t>Snakk positivt om skole og læring hjemme. </a:t>
            </a:r>
          </a:p>
          <a:p>
            <a:r>
              <a:rPr lang="nb-NO" sz="2400"/>
              <a:t>Hjelp ungdommene med gode rutiner (søvn, mat, skolearbeid)</a:t>
            </a: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35F9CC-0A9C-CD39-CC3C-247EBB18A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pic>
        <p:nvPicPr>
          <p:cNvPr id="6" name="Picture 5" descr="PPT - Samarbeid hjem-skole, PowerPoint Presentation, free download - ID ...">
            <a:extLst>
              <a:ext uri="{FF2B5EF4-FFF2-40B4-BE49-F238E27FC236}">
                <a16:creationId xmlns:a16="http://schemas.microsoft.com/office/drawing/2014/main" id="{16612EE6-0C72-A5FC-4B11-949511D876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3" t="4372" r="20077" b="22025"/>
          <a:stretch>
            <a:fillRect/>
          </a:stretch>
        </p:blipFill>
        <p:spPr>
          <a:xfrm>
            <a:off x="6777566" y="2152713"/>
            <a:ext cx="4795885" cy="3215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8581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75AC-1371-A838-1E67-480F3D33A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742" y="615464"/>
            <a:ext cx="8911687" cy="980383"/>
          </a:xfrm>
        </p:spPr>
        <p:txBody>
          <a:bodyPr/>
          <a:lstStyle/>
          <a:p>
            <a:r>
              <a:rPr lang="en-US" sz="3200" b="1" err="1"/>
              <a:t>Satsningsområder</a:t>
            </a:r>
            <a:r>
              <a:rPr lang="en-US" sz="3200" b="1"/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F4854A6-F1F3-C0C5-BADD-05719D3ABC99}"/>
              </a:ext>
            </a:extLst>
          </p:cNvPr>
          <p:cNvSpPr/>
          <p:nvPr/>
        </p:nvSpPr>
        <p:spPr>
          <a:xfrm>
            <a:off x="1303659" y="1601127"/>
            <a:ext cx="3175266" cy="20481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800" b="1">
                <a:solidFill>
                  <a:schemeClr val="tx1"/>
                </a:solidFill>
              </a:rPr>
              <a:t>Språk og grunnleggende ferdigheter</a:t>
            </a:r>
            <a:endParaRPr lang="en-US" sz="2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82A013-1F6A-0F5B-E8A4-EAF8DE528BAF}"/>
              </a:ext>
            </a:extLst>
          </p:cNvPr>
          <p:cNvSpPr/>
          <p:nvPr/>
        </p:nvSpPr>
        <p:spPr>
          <a:xfrm>
            <a:off x="5137318" y="1590896"/>
            <a:ext cx="2996888" cy="205839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800" b="1"/>
              <a:t> </a:t>
            </a:r>
            <a:r>
              <a:rPr lang="nb-NO" sz="2800" b="1">
                <a:solidFill>
                  <a:schemeClr val="tx1"/>
                </a:solidFill>
              </a:rPr>
              <a:t>Inkludering og sosial læring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1C038B8-861C-F855-80E4-DBF4B383F445}"/>
              </a:ext>
            </a:extLst>
          </p:cNvPr>
          <p:cNvSpPr/>
          <p:nvPr/>
        </p:nvSpPr>
        <p:spPr>
          <a:xfrm>
            <a:off x="8792599" y="1595835"/>
            <a:ext cx="2952012" cy="20481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800" b="1">
                <a:solidFill>
                  <a:schemeClr val="tx1"/>
                </a:solidFill>
              </a:rPr>
              <a:t>Demokrati og medvirkning</a:t>
            </a:r>
            <a:endParaRPr lang="en-US" sz="2800">
              <a:solidFill>
                <a:schemeClr val="tx1"/>
              </a:solidFill>
            </a:endParaRPr>
          </a:p>
        </p:txBody>
      </p:sp>
      <p:pic>
        <p:nvPicPr>
          <p:cNvPr id="6" name="Picture 2" descr="Visjon og verdier">
            <a:extLst>
              <a:ext uri="{FF2B5EF4-FFF2-40B4-BE49-F238E27FC236}">
                <a16:creationId xmlns:a16="http://schemas.microsoft.com/office/drawing/2014/main" id="{57D559C4-EB2E-E7C7-F55A-E6924E4FE3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0"/>
          <a:stretch>
            <a:fillRect/>
          </a:stretch>
        </p:blipFill>
        <p:spPr bwMode="auto">
          <a:xfrm>
            <a:off x="3211870" y="3835779"/>
            <a:ext cx="5763429" cy="23140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62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732BBCE-7A97-CA8B-95FC-5F37737B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7575165" cy="6776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nb-NO" sz="3200" b="1"/>
              <a:t>Fokusområder i utviklingsarbeidet</a:t>
            </a:r>
            <a:br>
              <a:rPr lang="nb-NO" sz="3200"/>
            </a:br>
            <a:endParaRPr lang="nb-NO" sz="32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70F3D4-394F-2700-022C-D22357AB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graphicFrame>
        <p:nvGraphicFramePr>
          <p:cNvPr id="21" name="Plassholder for innhold 2">
            <a:extLst>
              <a:ext uri="{FF2B5EF4-FFF2-40B4-BE49-F238E27FC236}">
                <a16:creationId xmlns:a16="http://schemas.microsoft.com/office/drawing/2014/main" id="{669DFE8A-30A6-2C1F-2B44-A294E20453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224044"/>
              </p:ext>
            </p:extLst>
          </p:nvPr>
        </p:nvGraphicFramePr>
        <p:xfrm>
          <a:off x="789481" y="963567"/>
          <a:ext cx="11167570" cy="5707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4768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602ADA-E045-A7C7-8447-87DEE8D59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476" y="2868260"/>
            <a:ext cx="2454052" cy="3029344"/>
          </a:xfrm>
        </p:spPr>
        <p:txBody>
          <a:bodyPr>
            <a:normAutofit/>
          </a:bodyPr>
          <a:lstStyle/>
          <a:p>
            <a:r>
              <a:rPr lang="nb-NO" sz="3200" b="1">
                <a:solidFill>
                  <a:schemeClr val="bg1"/>
                </a:solidFill>
              </a:rPr>
              <a:t>Fravær</a:t>
            </a:r>
            <a:r>
              <a:rPr lang="nb-NO" sz="3000" b="1">
                <a:solidFill>
                  <a:schemeClr val="bg1"/>
                </a:solidFill>
              </a:rPr>
              <a:t> og permisjoner</a:t>
            </a:r>
            <a:endParaRPr lang="nb-NO" sz="3000">
              <a:solidFill>
                <a:schemeClr val="bg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F6F05A-C264-B632-D423-DED252FBFE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graphicFrame>
        <p:nvGraphicFramePr>
          <p:cNvPr id="6" name="Plassholder for innhold 2">
            <a:extLst>
              <a:ext uri="{FF2B5EF4-FFF2-40B4-BE49-F238E27FC236}">
                <a16:creationId xmlns:a16="http://schemas.microsoft.com/office/drawing/2014/main" id="{0401B388-300F-BEFD-933A-4F12F60955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023623"/>
              </p:ext>
            </p:extLst>
          </p:nvPr>
        </p:nvGraphicFramePr>
        <p:xfrm>
          <a:off x="3369062" y="-4031"/>
          <a:ext cx="8737210" cy="6862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0713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8FAC0-F2BF-7385-5B3E-AC287F0B6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092" y="221943"/>
            <a:ext cx="8911687" cy="719974"/>
          </a:xfrm>
        </p:spPr>
        <p:txBody>
          <a:bodyPr>
            <a:normAutofit fontScale="90000"/>
          </a:bodyPr>
          <a:lstStyle/>
          <a:p>
            <a:r>
              <a:rPr lang="nb-NO" b="1"/>
              <a:t>Trygt skolemiljø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D79F98-5510-45D6-AAE5-3193383FA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500" y="810683"/>
            <a:ext cx="9987778" cy="55217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2200"/>
              <a:t>Alle elever har rett til et trygt og godt skolemiljø (på </a:t>
            </a:r>
            <a:r>
              <a:rPr lang="nn-NO" sz="2200"/>
              <a:t>skolen, </a:t>
            </a:r>
            <a:r>
              <a:rPr lang="nn-NO" sz="2200" err="1"/>
              <a:t>skoleveien</a:t>
            </a:r>
            <a:r>
              <a:rPr lang="nn-NO" sz="2200"/>
              <a:t> og andre </a:t>
            </a:r>
            <a:r>
              <a:rPr lang="nn-NO" sz="2200" err="1"/>
              <a:t>aktiviteter</a:t>
            </a:r>
            <a:r>
              <a:rPr lang="nn-NO" sz="2200"/>
              <a:t> i skolens regi).</a:t>
            </a:r>
          </a:p>
          <a:p>
            <a:pPr lvl="0"/>
            <a:r>
              <a:rPr lang="nb-NO" sz="2200"/>
              <a:t>Skolen tar mobbing, krenkelser og utenforskap på alvor</a:t>
            </a:r>
          </a:p>
          <a:p>
            <a:pPr lvl="0"/>
            <a:r>
              <a:rPr lang="nb-NO" sz="2200"/>
              <a:t>Oppfordrer foresatte til å melde fra tidlig</a:t>
            </a:r>
          </a:p>
          <a:p>
            <a:r>
              <a:rPr lang="nb-NO" sz="2200"/>
              <a:t>Alle skal føle seg inkludert, respektert og akseptert</a:t>
            </a:r>
          </a:p>
          <a:p>
            <a:pPr>
              <a:buNone/>
            </a:pPr>
            <a:r>
              <a:rPr lang="nb-NO" sz="2000">
                <a:solidFill>
                  <a:srgbClr val="262626"/>
                </a:solidFill>
              </a:rPr>
              <a:t>  </a:t>
            </a:r>
            <a:r>
              <a:rPr lang="nb-NO" sz="2200" u="sng">
                <a:solidFill>
                  <a:srgbClr val="262626"/>
                </a:solidFill>
              </a:rPr>
              <a:t>Hva gjør du hvis ditt eller andre barn opplever å ikke ha et trygt og godt skolemiljø?</a:t>
            </a:r>
            <a:endParaRPr lang="nb-NO" sz="2200" u="sng">
              <a:solidFill>
                <a:srgbClr val="000000"/>
              </a:solidFill>
            </a:endParaRPr>
          </a:p>
          <a:p>
            <a:pPr>
              <a:buNone/>
            </a:pPr>
            <a:r>
              <a:rPr lang="nb-NO" sz="3200" b="1">
                <a:solidFill>
                  <a:srgbClr val="262626"/>
                </a:solidFill>
              </a:rPr>
              <a:t> </a:t>
            </a:r>
            <a:br>
              <a:rPr lang="nb-NO" sz="3200" b="1">
                <a:solidFill>
                  <a:srgbClr val="262626"/>
                </a:solidFill>
              </a:rPr>
            </a:br>
            <a:endParaRPr lang="nb-NO" sz="3200">
              <a:solidFill>
                <a:srgbClr val="000000"/>
              </a:solidFill>
            </a:endParaRPr>
          </a:p>
          <a:p>
            <a:pPr>
              <a:buNone/>
            </a:pPr>
            <a:endParaRPr lang="nb-NO" sz="2400">
              <a:solidFill>
                <a:srgbClr val="262626"/>
              </a:solidFill>
            </a:endParaRPr>
          </a:p>
          <a:p>
            <a:pPr marL="0" indent="0">
              <a:buNone/>
            </a:pPr>
            <a:r>
              <a:rPr lang="nb-NO" sz="2400" b="1">
                <a:solidFill>
                  <a:srgbClr val="C00000"/>
                </a:solidFill>
              </a:rPr>
              <a:t>Vi på </a:t>
            </a:r>
            <a:r>
              <a:rPr lang="nb-NO" sz="2400" b="1" err="1">
                <a:solidFill>
                  <a:srgbClr val="C00000"/>
                </a:solidFill>
              </a:rPr>
              <a:t>Bjøråsen</a:t>
            </a:r>
            <a:r>
              <a:rPr lang="nb-NO" sz="2400" b="1">
                <a:solidFill>
                  <a:srgbClr val="C00000"/>
                </a:solidFill>
              </a:rPr>
              <a:t> skole har nulltoleranse mot mobbing, vold, diskriminering og trakassering.</a:t>
            </a:r>
          </a:p>
          <a:p>
            <a:pPr lvl="0"/>
            <a:endParaRPr lang="nb-NO"/>
          </a:p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689032-7BE6-255F-938F-2ACC68AF6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5426BCA0-417F-0310-4989-9CFA9BCC5685}"/>
              </a:ext>
            </a:extLst>
          </p:cNvPr>
          <p:cNvSpPr>
            <a:spLocks noGrp="1"/>
          </p:cNvSpPr>
          <p:nvPr/>
        </p:nvSpPr>
        <p:spPr>
          <a:xfrm>
            <a:off x="1848379" y="3748779"/>
            <a:ext cx="9688797" cy="19060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nb-NO" sz="2200"/>
              <a:t>Ta kontakt med skolen  </a:t>
            </a:r>
            <a:endParaRPr lang="en-US"/>
          </a:p>
          <a:p>
            <a:r>
              <a:rPr lang="nb-NO" sz="2200"/>
              <a:t>Du kan ringe eller sende e-post</a:t>
            </a:r>
          </a:p>
          <a:p>
            <a:r>
              <a:rPr lang="nb-NO" sz="2200"/>
              <a:t>Be om et møte med kontaktlærer og/eller sosiallærer, miljøarbeider.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857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4A87DD-3F64-1E46-54B1-B88AC4D5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7640142" cy="128089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nb-NO" sz="3200" b="1"/>
              <a:t>Ungdomsmiljø og digital hverdag</a:t>
            </a:r>
            <a:br>
              <a:rPr lang="nb-NO" sz="3200" b="1"/>
            </a:br>
            <a:endParaRPr lang="nb-NO" sz="3200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03E421-3422-5EEA-8077-27E14C7B0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nb-NO" sz="2400">
                <a:solidFill>
                  <a:schemeClr val="tx1"/>
                </a:solidFill>
              </a:rPr>
              <a:t>Sosiale medier følger elevene inn i skolehverdagen. </a:t>
            </a:r>
            <a:endParaRPr lang="en-US" sz="2400">
              <a:solidFill>
                <a:schemeClr val="tx1"/>
              </a:solidFill>
            </a:endParaRPr>
          </a:p>
          <a:p>
            <a:pPr marL="285750" indent="-285750"/>
            <a:r>
              <a:rPr lang="nb-NO" sz="2400">
                <a:solidFill>
                  <a:schemeClr val="tx1"/>
                </a:solidFill>
              </a:rPr>
              <a:t>Foresatte har fortsatt en viktig rolle. </a:t>
            </a:r>
          </a:p>
          <a:p>
            <a:pPr marL="285750" indent="-285750"/>
            <a:r>
              <a:rPr lang="nb-NO" sz="2400">
                <a:solidFill>
                  <a:schemeClr val="tx1"/>
                </a:solidFill>
              </a:rPr>
              <a:t>Oppfordrer til interesse for barnas digitale liv.</a:t>
            </a:r>
          </a:p>
          <a:p>
            <a:pPr marL="285750" indent="-285750"/>
            <a:endParaRPr lang="nb-NO" sz="1600">
              <a:solidFill>
                <a:schemeClr val="tx1"/>
              </a:solidFill>
            </a:endParaRPr>
          </a:p>
          <a:p>
            <a:endParaRPr lang="nb-NO" sz="1600">
              <a:solidFill>
                <a:schemeClr val="tx1"/>
              </a:solidFill>
            </a:endParaRPr>
          </a:p>
        </p:txBody>
      </p:sp>
      <p:pic>
        <p:nvPicPr>
          <p:cNvPr id="6" name="Picture 5" descr="A famous Danish Bronze Age icon turns out not to be Danish after all ...">
            <a:extLst>
              <a:ext uri="{FF2B5EF4-FFF2-40B4-BE49-F238E27FC236}">
                <a16:creationId xmlns:a16="http://schemas.microsoft.com/office/drawing/2014/main" id="{924B100A-711D-9B12-F4FA-A81E4943A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14" r="28170" b="-2"/>
          <a:stretch>
            <a:fillRect/>
          </a:stretch>
        </p:blipFill>
        <p:spPr>
          <a:xfrm>
            <a:off x="6356499" y="1269523"/>
            <a:ext cx="4774294" cy="4612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124BE6-BE0B-1F6D-1A96-EC67244B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0568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FB397-D9C3-463A-8718-6D987317A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DE922-2F90-2408-0DC5-02297802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16" y="220368"/>
            <a:ext cx="10283989" cy="102296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nb-NO" sz="3600" b="1" i="1">
                <a:solidFill>
                  <a:srgbClr val="FF0000"/>
                </a:solidFill>
              </a:rPr>
              <a:t>"Det farligste stedet for et barn å være i dag, er på rommet med telefonen sin"</a:t>
            </a:r>
            <a:br>
              <a:rPr lang="nb-NO" sz="3600" b="1" i="1"/>
            </a:br>
            <a:r>
              <a:rPr lang="nb-NO" sz="2000" i="1">
                <a:solidFill>
                  <a:srgbClr val="FF0000"/>
                </a:solidFill>
              </a:rPr>
              <a:t>- Kripos, Mai 2026</a:t>
            </a:r>
            <a:endParaRPr lang="en-US" sz="2200">
              <a:solidFill>
                <a:srgbClr val="FF0000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75FD9BD-A172-3BFE-8349-ED6B345218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56825" y="6292352"/>
            <a:ext cx="133985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1361F0-88EA-E73C-7388-D6DC55A7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4" y="6292352"/>
            <a:ext cx="695325" cy="365125"/>
          </a:xfrm>
        </p:spPr>
        <p:txBody>
          <a:bodyPr anchor="ctr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fld id="{8ACEFDFC-287E-0A4D-81A7-6CC8C070690D}" type="slidenum">
              <a:rPr lang="nb-NO" smtClean="0"/>
              <a:pPr>
                <a:spcAft>
                  <a:spcPts val="600"/>
                </a:spcAft>
              </a:pPr>
              <a:t>16</a:t>
            </a:fld>
            <a:endParaRPr lang="nb-NO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5995CD0-0AC8-A380-7BA8-3927C465A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571" y="3973782"/>
            <a:ext cx="3733638" cy="20230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8FADBE-D51F-B01E-4ACE-ABF4028C6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65" y="1420678"/>
            <a:ext cx="2634763" cy="32933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657319-7BE7-8123-27C7-2E6B2F34B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90" y="5638750"/>
            <a:ext cx="7490848" cy="10307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FC2E83F-7050-C5FC-11CB-0F4964AB3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4205" y="2760311"/>
            <a:ext cx="3494707" cy="27322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A7FCC36-6969-3D0D-9926-EEEFC977E9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3492" y="1765156"/>
            <a:ext cx="6018509" cy="203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04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Content Placeholder 2">
            <a:extLst>
              <a:ext uri="{FF2B5EF4-FFF2-40B4-BE49-F238E27FC236}">
                <a16:creationId xmlns:a16="http://schemas.microsoft.com/office/drawing/2014/main" id="{41C04A70-9D0A-CEAD-A830-26470337E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992" y="1418168"/>
            <a:ext cx="3760259" cy="3638522"/>
          </a:xfrm>
          <a:ln w="28575">
            <a:solidFill>
              <a:srgbClr val="C00000"/>
            </a:solidFill>
          </a:ln>
        </p:spPr>
        <p:txBody>
          <a:bodyPr vert="horz" lIns="91440" tIns="45720" rIns="360000" bIns="45720" rtlCol="0" anchor="t">
            <a:normAutofit lnSpcReduction="10000"/>
          </a:bodyPr>
          <a:lstStyle/>
          <a:p>
            <a:r>
              <a:rPr lang="nb-NO" sz="2800"/>
              <a:t>Øke trygghet</a:t>
            </a:r>
            <a:endParaRPr lang="en-US"/>
          </a:p>
          <a:p>
            <a:r>
              <a:rPr lang="nb-NO" sz="2800"/>
              <a:t>Redusere mobbing og krenkelser</a:t>
            </a:r>
          </a:p>
          <a:p>
            <a:r>
              <a:rPr lang="nb-NO" sz="2800"/>
              <a:t>Vedtatt i driftsstyre, FAU og drøftet i elevrådet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117CE7-82DD-6375-581E-F084C29C9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pic>
        <p:nvPicPr>
          <p:cNvPr id="3074" name="Picture 2" descr="Mobilfri sone 20x30 cm">
            <a:extLst>
              <a:ext uri="{FF2B5EF4-FFF2-40B4-BE49-F238E27FC236}">
                <a16:creationId xmlns:a16="http://schemas.microsoft.com/office/drawing/2014/main" id="{EFDD4E1E-CB5E-FDC5-CE38-9670DEAD4E7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l="5590" r="5590"/>
          <a:stretch/>
        </p:blipFill>
        <p:spPr bwMode="auto">
          <a:xfrm>
            <a:off x="915950" y="-497416"/>
            <a:ext cx="60912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75732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C1B73C-FD7A-DA33-6089-34B4FEF190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11873" y="3937847"/>
            <a:ext cx="2992966" cy="305392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034E115-C94B-6D88-3DB2-576F61FE4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69214" y="1159329"/>
            <a:ext cx="3104824" cy="22942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err="1">
                <a:solidFill>
                  <a:schemeClr val="tx1"/>
                </a:solidFill>
              </a:rPr>
              <a:t>Våre</a:t>
            </a:r>
            <a:r>
              <a:rPr lang="en-US" b="1">
                <a:solidFill>
                  <a:schemeClr val="tx1"/>
                </a:solidFill>
              </a:rPr>
              <a:t> MOT-</a:t>
            </a:r>
            <a:r>
              <a:rPr lang="en-US" b="1" err="1">
                <a:solidFill>
                  <a:schemeClr val="tx1"/>
                </a:solidFill>
              </a:rPr>
              <a:t>lærere</a:t>
            </a:r>
            <a:r>
              <a:rPr lang="en-US" b="1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FE135-6CC6-081D-3E85-186FC314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4B89D13C-1586-87AD-EA46-930E0AAD24C3}"/>
              </a:ext>
            </a:extLst>
          </p:cNvPr>
          <p:cNvSpPr>
            <a:spLocks noGrp="1"/>
          </p:cNvSpPr>
          <p:nvPr/>
        </p:nvSpPr>
        <p:spPr>
          <a:xfrm>
            <a:off x="1792317" y="485800"/>
            <a:ext cx="1430435" cy="674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b-NO" b="1"/>
              <a:t>MOT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CEAE9-3803-E57C-DB08-144521F9FACE}"/>
              </a:ext>
            </a:extLst>
          </p:cNvPr>
          <p:cNvSpPr txBox="1">
            <a:spLocks/>
          </p:cNvSpPr>
          <p:nvPr/>
        </p:nvSpPr>
        <p:spPr>
          <a:xfrm>
            <a:off x="1465792" y="1265768"/>
            <a:ext cx="5741459" cy="3364202"/>
          </a:xfrm>
          <a:prstGeom prst="rect">
            <a:avLst/>
          </a:prstGeom>
          <a:ln w="28575">
            <a:noFill/>
          </a:ln>
        </p:spPr>
        <p:txBody>
          <a:bodyPr vert="horz" lIns="91440" tIns="45720" rIns="36000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MOTs oppdrag er å utvikle robust ungdom, som inkluderer alle.</a:t>
            </a:r>
            <a:endParaRPr lang="en-US"/>
          </a:p>
          <a:p>
            <a:r>
              <a:rPr lang="nb-NO"/>
              <a:t>MOTs programmer er et verktøy for å jobbe systematisk med å utvikle ungdoms robusthet og motstandskraft. </a:t>
            </a:r>
            <a:endParaRPr lang="en-US"/>
          </a:p>
          <a:p>
            <a:r>
              <a:rPr lang="nb-NO"/>
              <a:t>Målet er at de står sterkere i møte med samfunnsutfordringer som mobbing, utenforskap og psykiske vansker.</a:t>
            </a:r>
            <a:endParaRPr lang="en-US"/>
          </a:p>
          <a:p>
            <a:r>
              <a:rPr lang="nb-NO"/>
              <a:t>MOT er forankret i positiv psykologi. Framfor å fokusere på negativ atferd, jobber MOT forebyggende og kontinuerlig med å forsterke den positive atferden vi ønsker mer av.</a:t>
            </a:r>
          </a:p>
          <a:p>
            <a:pPr marL="0" indent="0">
              <a:buNone/>
            </a:pPr>
            <a:r>
              <a:rPr lang="nb-NO" b="1">
                <a:solidFill>
                  <a:srgbClr val="C00000"/>
                </a:solidFill>
              </a:rPr>
              <a:t>       MOT til å si nei</a:t>
            </a:r>
          </a:p>
          <a:p>
            <a:pPr marL="0" indent="0">
              <a:buNone/>
            </a:pPr>
            <a:r>
              <a:rPr lang="nb-NO" b="1">
                <a:solidFill>
                  <a:srgbClr val="C00000"/>
                </a:solidFill>
              </a:rPr>
              <a:t>       MOT til å bry seg</a:t>
            </a:r>
          </a:p>
          <a:p>
            <a:pPr marL="0" indent="0">
              <a:buNone/>
            </a:pPr>
            <a:r>
              <a:rPr lang="nb-NO" b="1">
                <a:solidFill>
                  <a:srgbClr val="C00000"/>
                </a:solidFill>
              </a:rPr>
              <a:t>       MOT til å leve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10" name="Picture 9" descr="PersonaletLene Cecilie Stømner.jpg">
            <a:extLst>
              <a:ext uri="{FF2B5EF4-FFF2-40B4-BE49-F238E27FC236}">
                <a16:creationId xmlns:a16="http://schemas.microsoft.com/office/drawing/2014/main" id="{81C6AFC2-C953-CC7D-50CE-6267CD8B0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787" y="1594697"/>
            <a:ext cx="1239520" cy="185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siluette male.jpg">
            <a:extLst>
              <a:ext uri="{FF2B5EF4-FFF2-40B4-BE49-F238E27FC236}">
                <a16:creationId xmlns:a16="http://schemas.microsoft.com/office/drawing/2014/main" id="{9BE89933-04D5-6552-AB72-F51447F963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3" t="55" r="6667" b="4945"/>
          <a:stretch>
            <a:fillRect/>
          </a:stretch>
        </p:blipFill>
        <p:spPr>
          <a:xfrm>
            <a:off x="9022080" y="1569051"/>
            <a:ext cx="1127762" cy="1858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06CBC7-5E22-0AB4-6A1A-FEEB3457E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113" y="1599353"/>
            <a:ext cx="1239520" cy="184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BE7151-651E-9C84-D9C6-F54819EDBBD7}"/>
              </a:ext>
            </a:extLst>
          </p:cNvPr>
          <p:cNvSpPr txBox="1"/>
          <p:nvPr/>
        </p:nvSpPr>
        <p:spPr>
          <a:xfrm>
            <a:off x="7514166" y="4646083"/>
            <a:ext cx="984249" cy="4021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21B13B-CCDE-E9EE-A534-E616C3E6048D}"/>
              </a:ext>
            </a:extLst>
          </p:cNvPr>
          <p:cNvSpPr txBox="1"/>
          <p:nvPr/>
        </p:nvSpPr>
        <p:spPr>
          <a:xfrm>
            <a:off x="7754619" y="3570816"/>
            <a:ext cx="9207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C00000"/>
                </a:solidFill>
              </a:rPr>
              <a:t>LENE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3C9E0D-BB19-2BFF-C9AB-B0F38A4F34C3}"/>
              </a:ext>
            </a:extLst>
          </p:cNvPr>
          <p:cNvSpPr txBox="1"/>
          <p:nvPr/>
        </p:nvSpPr>
        <p:spPr>
          <a:xfrm>
            <a:off x="9021656" y="3570815"/>
            <a:ext cx="126618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C00000"/>
                </a:solidFill>
              </a:rPr>
              <a:t>YOUSSEF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4DAC7C-1017-3660-6EBC-929F33F75DD4}"/>
              </a:ext>
            </a:extLst>
          </p:cNvPr>
          <p:cNvSpPr txBox="1"/>
          <p:nvPr/>
        </p:nvSpPr>
        <p:spPr>
          <a:xfrm>
            <a:off x="10572749" y="3570815"/>
            <a:ext cx="9207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C00000"/>
                </a:solidFill>
              </a:rPr>
              <a:t>DENIZ</a:t>
            </a:r>
          </a:p>
        </p:txBody>
      </p:sp>
    </p:spTree>
    <p:extLst>
      <p:ext uri="{BB962C8B-B14F-4D97-AF65-F5344CB8AC3E}">
        <p14:creationId xmlns:p14="http://schemas.microsoft.com/office/powerpoint/2010/main" val="1110874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9CB6958-4582-94C1-664C-D86548B1B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4895" y="232527"/>
            <a:ext cx="8131550" cy="1280890"/>
          </a:xfrm>
        </p:spPr>
        <p:txBody>
          <a:bodyPr>
            <a:normAutofit/>
          </a:bodyPr>
          <a:lstStyle/>
          <a:p>
            <a:r>
              <a:rPr lang="nb-NO" sz="3200" b="1"/>
              <a:t>Trygg</a:t>
            </a:r>
            <a:r>
              <a:rPr lang="nb-NO" b="1"/>
              <a:t> av natur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42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AFCC1F-1612-C156-D718-AE67C849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4896" y="1075267"/>
            <a:ext cx="8628966" cy="53545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nb-NO" sz="2200"/>
              <a:t>En praktisk undervisningsmetode med fokus på elevmedvirkning.</a:t>
            </a:r>
            <a:endParaRPr lang="en-US" sz="2200"/>
          </a:p>
          <a:p>
            <a:pPr>
              <a:lnSpc>
                <a:spcPct val="90000"/>
              </a:lnSpc>
            </a:pPr>
            <a:r>
              <a:rPr lang="nb-NO" sz="2200">
                <a:ea typeface="+mn-lt"/>
                <a:cs typeface="+mn-lt"/>
              </a:rPr>
              <a:t>Elevene utformer innholdet i undervisningsdagen, med utgangspunkt i samme tema og fag som skolen arbeider med. </a:t>
            </a:r>
            <a:endParaRPr lang="en-US" sz="220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nb-NO" sz="2200">
                <a:ea typeface="+mn-lt"/>
                <a:cs typeface="+mn-lt"/>
              </a:rPr>
              <a:t>Kursets overordnede mål er å fremme elevenes mestringsfølelse, sosiale trygghet og faglige deltakelse gjennom strukturert, aktivitetsbasert læring i naturen.</a:t>
            </a:r>
            <a:endParaRPr lang="nb-NO" sz="2200"/>
          </a:p>
          <a:p>
            <a:pPr marL="0" indent="0">
              <a:lnSpc>
                <a:spcPct val="90000"/>
              </a:lnSpc>
              <a:buNone/>
            </a:pPr>
            <a:endParaRPr lang="nb-NO" sz="2200"/>
          </a:p>
          <a:p>
            <a:pPr marL="0" indent="0">
              <a:lnSpc>
                <a:spcPct val="90000"/>
              </a:lnSpc>
              <a:buNone/>
            </a:pPr>
            <a:r>
              <a:rPr lang="nb-NO" sz="2200" u="sng"/>
              <a:t>PRAKTISK INFORMASJON:</a:t>
            </a:r>
          </a:p>
          <a:p>
            <a:pPr>
              <a:lnSpc>
                <a:spcPct val="90000"/>
              </a:lnSpc>
            </a:pPr>
            <a:r>
              <a:rPr lang="nb-NO" sz="2200"/>
              <a:t>1 dag i uka, hele dagen. </a:t>
            </a:r>
          </a:p>
          <a:p>
            <a:pPr>
              <a:lnSpc>
                <a:spcPct val="90000"/>
              </a:lnSpc>
            </a:pPr>
            <a:r>
              <a:rPr lang="nb-NO" sz="2200"/>
              <a:t>Utendørs - uansett vær. </a:t>
            </a:r>
          </a:p>
          <a:p>
            <a:pPr>
              <a:lnSpc>
                <a:spcPct val="90000"/>
              </a:lnSpc>
            </a:pPr>
            <a:r>
              <a:rPr lang="nb-NO" sz="2200"/>
              <a:t>Elevene lager et måltid i løpet av undervisningsdagen. Måltidet bestemmes av elevene i forkant av undervisningsdagen. </a:t>
            </a:r>
          </a:p>
          <a:p>
            <a:pPr>
              <a:lnSpc>
                <a:spcPct val="90000"/>
              </a:lnSpc>
            </a:pPr>
            <a:endParaRPr lang="nb-NO" sz="2000"/>
          </a:p>
          <a:p>
            <a:pPr>
              <a:lnSpc>
                <a:spcPct val="90000"/>
              </a:lnSpc>
            </a:pPr>
            <a:endParaRPr lang="nb-NO" sz="1500"/>
          </a:p>
          <a:p>
            <a:pPr>
              <a:lnSpc>
                <a:spcPct val="90000"/>
              </a:lnSpc>
            </a:pPr>
            <a:endParaRPr lang="nb-NO" sz="150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33A543-BE40-0B8A-2238-86A5E200C3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  <p:pic>
        <p:nvPicPr>
          <p:cNvPr id="6" name="Picture 5" descr="新しい登山の形「楽しみながら、山を守る」｜火打山登山道整備ツアーレポート | YAMAP MAGAZINE">
            <a:extLst>
              <a:ext uri="{FF2B5EF4-FFF2-40B4-BE49-F238E27FC236}">
                <a16:creationId xmlns:a16="http://schemas.microsoft.com/office/drawing/2014/main" id="{049C0695-90FD-4F00-7CC9-EC944DFA29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80" t="17341" r="10811" b="6936"/>
          <a:stretch>
            <a:fillRect/>
          </a:stretch>
        </p:blipFill>
        <p:spPr>
          <a:xfrm>
            <a:off x="8386234" y="3752553"/>
            <a:ext cx="2954450" cy="1808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00972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460DDA-18EA-2A76-0CC2-DB13693D9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687" y="1713823"/>
            <a:ext cx="8915400" cy="40379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nb-NO"/>
          </a:p>
          <a:p>
            <a:r>
              <a:rPr lang="nb-NO" sz="2400" err="1"/>
              <a:t>Etterskoletilbud</a:t>
            </a:r>
            <a:endParaRPr lang="nb-NO" sz="2400"/>
          </a:p>
          <a:p>
            <a:r>
              <a:rPr lang="nb-NO" sz="2400"/>
              <a:t>Aktivitetsdager og ulike læringsturer</a:t>
            </a:r>
            <a:endParaRPr lang="nb-NO" sz="2000"/>
          </a:p>
          <a:p>
            <a:r>
              <a:rPr lang="nb-NO" sz="2400"/>
              <a:t>Tilgang til bibliotek hver dag</a:t>
            </a:r>
            <a:endParaRPr lang="nb-NO" sz="2000"/>
          </a:p>
          <a:p>
            <a:r>
              <a:rPr lang="nb-NO" sz="2400"/>
              <a:t>MOT-skole</a:t>
            </a:r>
            <a:endParaRPr lang="nb-NO" sz="2000"/>
          </a:p>
          <a:p>
            <a:r>
              <a:rPr lang="nb-NO" sz="2400"/>
              <a:t>Trygg av natur</a:t>
            </a:r>
            <a:endParaRPr lang="nb-NO" sz="2000"/>
          </a:p>
          <a:p>
            <a:r>
              <a:rPr lang="nb-NO" sz="2400"/>
              <a:t>Lesekurs i regi av Atlas-kompetanse og Romsås bibliotek</a:t>
            </a:r>
            <a:endParaRPr lang="nb-NO" sz="2000"/>
          </a:p>
          <a:p>
            <a:r>
              <a:rPr lang="nb-NO" sz="2400"/>
              <a:t>Ferd (samarbeid med kunstnere på kunstblokka på Romsås). Tverrfaglig opplegg mellom kunst &amp; håndverk, norsk og musikk </a:t>
            </a:r>
            <a:endParaRPr lang="nb-NO" sz="200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88ED64-46E8-2FDD-E639-E0472AFCB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BCBC06-48DF-C4A5-4194-C5C458BE8D34}"/>
              </a:ext>
            </a:extLst>
          </p:cNvPr>
          <p:cNvSpPr txBox="1"/>
          <p:nvPr/>
        </p:nvSpPr>
        <p:spPr>
          <a:xfrm>
            <a:off x="2074334" y="666750"/>
            <a:ext cx="8318500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 baseline="0">
                <a:solidFill>
                  <a:srgbClr val="262626"/>
                </a:solidFill>
                <a:latin typeface="Century Gothic"/>
              </a:rPr>
              <a:t>Hva </a:t>
            </a:r>
            <a:r>
              <a:rPr lang="nb-NO" sz="3200" b="1">
                <a:solidFill>
                  <a:srgbClr val="262626"/>
                </a:solidFill>
                <a:latin typeface="Century Gothic"/>
              </a:rPr>
              <a:t>tilbyr Bjøråsen</a:t>
            </a:r>
            <a:r>
              <a:rPr lang="nb-NO" sz="3200" b="1" baseline="0">
                <a:solidFill>
                  <a:srgbClr val="262626"/>
                </a:solidFill>
                <a:latin typeface="Century Gothic"/>
              </a:rPr>
              <a:t> skole våre elever dette skoleåret?</a:t>
            </a:r>
            <a:r>
              <a:rPr sz="3200" b="1">
                <a:latin typeface="Century Gothic"/>
                <a:ea typeface="Century Gothic"/>
                <a:cs typeface="Century Gothic"/>
              </a:rPr>
              <a:t>​</a:t>
            </a:r>
            <a:endParaRPr lang="en-US" sz="3200" b="1"/>
          </a:p>
          <a:p>
            <a:pPr algn="ctr"/>
            <a:endParaRPr lang="en-US"/>
          </a:p>
        </p:txBody>
      </p:sp>
      <p:pic>
        <p:nvPicPr>
          <p:cNvPr id="6" name="Picture 5" descr="Arboga Skolebibliotek">
            <a:extLst>
              <a:ext uri="{FF2B5EF4-FFF2-40B4-BE49-F238E27FC236}">
                <a16:creationId xmlns:a16="http://schemas.microsoft.com/office/drawing/2014/main" id="{B44062EE-C5BE-B52C-E797-E5CD5291E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68" r="7336" b="7018"/>
          <a:stretch>
            <a:fillRect/>
          </a:stretch>
        </p:blipFill>
        <p:spPr>
          <a:xfrm>
            <a:off x="7571317" y="2152135"/>
            <a:ext cx="4362294" cy="23623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2805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B4FEB7D-9949-3CBB-69F0-60887BE01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58" y="634523"/>
            <a:ext cx="8412778" cy="1259894"/>
          </a:xfrm>
        </p:spPr>
        <p:txBody>
          <a:bodyPr>
            <a:normAutofit/>
          </a:bodyPr>
          <a:lstStyle/>
          <a:p>
            <a:r>
              <a:rPr lang="nb-NO" sz="3200" b="1"/>
              <a:t>Bli kjent</a:t>
            </a:r>
            <a:r>
              <a:rPr lang="nb-NO" sz="3200"/>
              <a:t> </a:t>
            </a:r>
            <a:r>
              <a:rPr lang="nb-NO" sz="3200" b="1"/>
              <a:t>med de andre ved bordet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5BA1397E-7646-6CE9-83C9-3205EB2C4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74" y="1519767"/>
            <a:ext cx="4814444" cy="3378252"/>
          </a:xfrm>
          <a:ln w="28575">
            <a:solidFill>
              <a:srgbClr val="C00000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/>
              <a:t>Vi starter med </a:t>
            </a:r>
            <a:r>
              <a:rPr lang="en-US" sz="2400" err="1"/>
              <a:t>en</a:t>
            </a:r>
            <a:r>
              <a:rPr lang="en-US" sz="2400"/>
              <a:t> </a:t>
            </a:r>
            <a:r>
              <a:rPr lang="en-US" sz="2400" err="1"/>
              <a:t>kort</a:t>
            </a:r>
            <a:r>
              <a:rPr lang="en-US" sz="2400"/>
              <a:t> </a:t>
            </a:r>
            <a:r>
              <a:rPr lang="en-US" sz="2400" err="1"/>
              <a:t>presentasjonsrunde</a:t>
            </a:r>
            <a:r>
              <a:rPr lang="en-US" sz="2400"/>
              <a:t>.</a:t>
            </a:r>
            <a:endParaRPr lang="en-US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Dere </a:t>
            </a:r>
            <a:r>
              <a:rPr lang="en-US" sz="2400" err="1"/>
              <a:t>får</a:t>
            </a:r>
            <a:r>
              <a:rPr lang="en-US" sz="2400"/>
              <a:t> </a:t>
            </a:r>
            <a:r>
              <a:rPr lang="en-US" sz="2400" err="1"/>
              <a:t>nå</a:t>
            </a:r>
            <a:r>
              <a:rPr lang="en-US" sz="2400"/>
              <a:t> to </a:t>
            </a:r>
            <a:r>
              <a:rPr lang="en-US" sz="2400" err="1"/>
              <a:t>samarbeidsoppgaver</a:t>
            </a:r>
            <a:r>
              <a:rPr lang="en-US" sz="2400"/>
              <a:t> </a:t>
            </a:r>
            <a:r>
              <a:rPr lang="en-US" sz="2400" err="1"/>
              <a:t>hvor</a:t>
            </a:r>
            <a:r>
              <a:rPr lang="en-US" sz="2400"/>
              <a:t> </a:t>
            </a:r>
            <a:r>
              <a:rPr lang="en-US" sz="2400" err="1"/>
              <a:t>dere</a:t>
            </a:r>
            <a:r>
              <a:rPr lang="en-US" sz="2400"/>
              <a:t> </a:t>
            </a:r>
            <a:r>
              <a:rPr lang="en-US" sz="2400" err="1"/>
              <a:t>skal</a:t>
            </a:r>
            <a:r>
              <a:rPr lang="en-US" sz="2400"/>
              <a:t> </a:t>
            </a:r>
            <a:r>
              <a:rPr lang="en-US" sz="2400" err="1"/>
              <a:t>diskutere</a:t>
            </a:r>
            <a:r>
              <a:rPr lang="en-US" sz="2400"/>
              <a:t>, </a:t>
            </a:r>
            <a:r>
              <a:rPr lang="en-US" sz="2400" err="1"/>
              <a:t>og</a:t>
            </a:r>
            <a:r>
              <a:rPr lang="en-US" sz="2400"/>
              <a:t> </a:t>
            </a:r>
            <a:r>
              <a:rPr lang="en-US" sz="2400" err="1"/>
              <a:t>skrive</a:t>
            </a:r>
            <a:r>
              <a:rPr lang="en-US" sz="2400"/>
              <a:t> </a:t>
            </a:r>
            <a:r>
              <a:rPr lang="en-US" sz="2400" err="1"/>
              <a:t>ned</a:t>
            </a:r>
            <a:r>
              <a:rPr lang="en-US" sz="2400"/>
              <a:t> det </a:t>
            </a:r>
            <a:r>
              <a:rPr lang="en-US" sz="2400" err="1"/>
              <a:t>dere</a:t>
            </a:r>
            <a:r>
              <a:rPr lang="en-US" sz="2400"/>
              <a:t> </a:t>
            </a:r>
            <a:r>
              <a:rPr lang="en-US" sz="2400" err="1"/>
              <a:t>blir</a:t>
            </a:r>
            <a:r>
              <a:rPr lang="en-US" sz="2400"/>
              <a:t> </a:t>
            </a:r>
            <a:r>
              <a:rPr lang="en-US" sz="2400" err="1"/>
              <a:t>enige</a:t>
            </a:r>
            <a:r>
              <a:rPr lang="en-US" sz="2400"/>
              <a:t> om </a:t>
            </a:r>
            <a:r>
              <a:rPr lang="en-US" sz="2400" err="1"/>
              <a:t>på</a:t>
            </a:r>
            <a:r>
              <a:rPr lang="en-US" sz="2400"/>
              <a:t> </a:t>
            </a:r>
            <a:r>
              <a:rPr lang="en-US" sz="2400" err="1"/>
              <a:t>arket</a:t>
            </a:r>
            <a:r>
              <a:rPr lang="en-US" sz="2400"/>
              <a:t> </a:t>
            </a:r>
            <a:r>
              <a:rPr lang="en-US" sz="2400" err="1"/>
              <a:t>foran</a:t>
            </a:r>
            <a:r>
              <a:rPr lang="en-US" sz="2400"/>
              <a:t> </a:t>
            </a:r>
            <a:r>
              <a:rPr lang="en-US" sz="2400" err="1"/>
              <a:t>dere</a:t>
            </a:r>
            <a:r>
              <a:rPr lang="en-US" sz="2400"/>
              <a:t>.</a:t>
            </a:r>
          </a:p>
          <a:p>
            <a:endParaRPr lang="en-US" sz="2000"/>
          </a:p>
          <a:p>
            <a:pPr marL="0" indent="0">
              <a:buNone/>
            </a:pPr>
            <a:endParaRPr lang="en-US" sz="2000"/>
          </a:p>
        </p:txBody>
      </p:sp>
      <p:pic>
        <p:nvPicPr>
          <p:cNvPr id="2050" name="Picture 2" descr="Refleksjonsgrupper ga ny innsikt | Sykepleien">
            <a:extLst>
              <a:ext uri="{FF2B5EF4-FFF2-40B4-BE49-F238E27FC236}">
                <a16:creationId xmlns:a16="http://schemas.microsoft.com/office/drawing/2014/main" id="{44059932-0F25-E2C6-A31D-30F487660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5460" y="2349857"/>
            <a:ext cx="5905827" cy="39710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B803E9-4088-2C6D-7D0F-93A27A706B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22.09.2026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430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1AFE4C-50BB-D4E6-B706-6C36F08F8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814610"/>
            <a:ext cx="8911687" cy="763256"/>
          </a:xfrm>
        </p:spPr>
        <p:txBody>
          <a:bodyPr>
            <a:normAutofit/>
          </a:bodyPr>
          <a:lstStyle/>
          <a:p>
            <a:r>
              <a:rPr lang="nb-NO" sz="3200" b="1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Oppgave 1: Å godta at vi er forskjellige</a:t>
            </a:r>
            <a:endParaRPr lang="nb-NO" sz="3200" b="1">
              <a:latin typeface="Century Gothic"/>
              <a:cs typeface="Times New Roman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405567-6582-A683-89B5-D99F39B62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46755"/>
            <a:ext cx="8915400" cy="43819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kern="100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Hvordan kan dere snakke hjemme om å godta at vi er forskjellige? (Med å være forskjellige tenker vi: ulik religion, legning, kjønn, hudfarge, språk, funksjonsevne, utsende, interesser, meninger og væremåter og så videre)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kern="100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På hvilke måter kan dette være utfordrende?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2400" kern="100">
              <a:effectLst/>
              <a:latin typeface="Century Gothic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u="sng" kern="100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Diskuter sammen i </a:t>
            </a:r>
            <a:r>
              <a:rPr lang="nb-NO" sz="2400" u="sng" kern="100">
                <a:latin typeface="Century Gothic"/>
                <a:ea typeface="Aptos" panose="020B0004020202020204" pitchFamily="34" charset="0"/>
                <a:cs typeface="Times New Roman"/>
              </a:rPr>
              <a:t>gruppa</a:t>
            </a:r>
            <a:r>
              <a:rPr lang="nb-NO" sz="2400" u="sng" kern="100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 (</a:t>
            </a:r>
            <a:r>
              <a:rPr lang="nb-NO" sz="2400" u="sng" kern="100">
                <a:latin typeface="Century Gothic"/>
                <a:ea typeface="Aptos" panose="020B0004020202020204" pitchFamily="34" charset="0"/>
                <a:cs typeface="Times New Roman"/>
              </a:rPr>
              <a:t>3 min.)</a:t>
            </a:r>
            <a:endParaRPr lang="nb-NO" sz="2400" kern="100"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2400" u="sng" kern="100">
              <a:effectLst/>
              <a:latin typeface="Century Gothic"/>
              <a:ea typeface="Aptos" panose="020B0004020202020204" pitchFamily="34" charset="0"/>
              <a:cs typeface="Times New Roman"/>
            </a:endParaRPr>
          </a:p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877331-9DCA-A5E2-A11D-6EE4AF697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611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664E9B-0F3C-EB2D-302A-43D6ADDEA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708777"/>
            <a:ext cx="8911687" cy="747490"/>
          </a:xfrm>
        </p:spPr>
        <p:txBody>
          <a:bodyPr>
            <a:normAutofit/>
          </a:bodyPr>
          <a:lstStyle/>
          <a:p>
            <a:r>
              <a:rPr lang="nb-NO" sz="3200" b="1" kern="100">
                <a:latin typeface="Century Gothic"/>
                <a:cs typeface="Times New Roman"/>
              </a:rPr>
              <a:t>Oppgave 2: Felles grenser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6C88AC-0A9C-33EA-104E-185626652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14135"/>
            <a:ext cx="8915400" cy="43346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kern="100">
                <a:latin typeface="Century Gothic"/>
                <a:cs typeface="Times New Roman"/>
              </a:rPr>
              <a:t>Hva tenker dere er en passe innetid for elever på 8. trinn i hverdagen?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kern="100">
                <a:latin typeface="Century Gothic"/>
                <a:cs typeface="Times New Roman"/>
              </a:rPr>
              <a:t>Kan det være lurt å ha lignende grenser hjemme, som andre elever på trinnet har? 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kern="100">
                <a:latin typeface="Century Gothic"/>
                <a:cs typeface="Times New Roman"/>
              </a:rPr>
              <a:t>(For eksempel innetid, leggetid, aldersgrenser (spill, filmer, sosiale medier), antall timer på mobiltelefonen og lignende) </a:t>
            </a:r>
            <a:endParaRPr lang="nb-NO" sz="2400" kern="100">
              <a:effectLst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2400" kern="100"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2400" u="sng" kern="100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Diskuter sammen i </a:t>
            </a:r>
            <a:r>
              <a:rPr lang="nb-NO" sz="2400" u="sng" kern="100">
                <a:latin typeface="Century Gothic"/>
                <a:ea typeface="Aptos" panose="020B0004020202020204" pitchFamily="34" charset="0"/>
                <a:cs typeface="Times New Roman"/>
              </a:rPr>
              <a:t>gruppa</a:t>
            </a:r>
            <a:r>
              <a:rPr lang="nb-NO" sz="2400" u="sng" kern="100">
                <a:effectLst/>
                <a:latin typeface="Century Gothic"/>
                <a:ea typeface="Aptos" panose="020B0004020202020204" pitchFamily="34" charset="0"/>
                <a:cs typeface="Times New Roman"/>
              </a:rPr>
              <a:t> (</a:t>
            </a:r>
            <a:r>
              <a:rPr lang="nb-NO" sz="2400" u="sng" kern="100">
                <a:latin typeface="Century Gothic"/>
                <a:ea typeface="Aptos" panose="020B0004020202020204" pitchFamily="34" charset="0"/>
                <a:cs typeface="Times New Roman"/>
              </a:rPr>
              <a:t>3 min.)</a:t>
            </a:r>
            <a:endParaRPr lang="nb-NO" sz="2400" kern="100">
              <a:effectLst/>
              <a:latin typeface="Century Gothic"/>
              <a:ea typeface="Aptos" panose="020B0004020202020204" pitchFamily="34" charset="0"/>
              <a:cs typeface="Times New Roman"/>
            </a:endParaRPr>
          </a:p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4FB796-503D-6209-230C-56F6970A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C5D28E7-4F27-1774-1295-B9A79092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034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9BE92F-FBDD-D77F-8876-9518EB116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2379" y="863600"/>
            <a:ext cx="5909733" cy="5280454"/>
          </a:xfrm>
          <a:ln w="28575">
            <a:solidFill>
              <a:srgbClr val="C00000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2800"/>
              <a:t>Vi er veldig glade for å ha deres ungdommer her hos oss. Når skole og hjem trekker i samme retning, gir vi elevene de beste forutsetningene for å lykkes.</a:t>
            </a:r>
            <a:endParaRPr lang="en-US" sz="2800"/>
          </a:p>
          <a:p>
            <a:pPr marL="0" indent="0">
              <a:buNone/>
            </a:pPr>
            <a:endParaRPr lang="nb-NO" sz="2800"/>
          </a:p>
          <a:p>
            <a:pPr marL="0" indent="0">
              <a:buNone/>
            </a:pPr>
            <a:r>
              <a:rPr lang="nb-NO" sz="2800"/>
              <a:t>Vi gleder oss til å samarbeide med dere fremover.</a:t>
            </a:r>
          </a:p>
          <a:p>
            <a:pPr marL="0" indent="0">
              <a:buNone/>
            </a:pPr>
            <a:endParaRPr lang="nb-NO" sz="2800"/>
          </a:p>
          <a:p>
            <a:pPr marL="0" indent="0">
              <a:buNone/>
            </a:pPr>
            <a:r>
              <a:rPr lang="nb-NO" sz="2800"/>
              <a:t>Husk at vi sammen åpner vi dører mot verden og fremtiden.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F6A4C4-8774-0061-A40F-993670350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22.09.2026</a:t>
            </a:fld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A7BE2B-AE97-5B38-D31F-05F749970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539" y="1220056"/>
            <a:ext cx="4340063" cy="4417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9276514"/>
      </p:ext>
    </p:extLst>
  </p:cSld>
  <p:clrMapOvr>
    <a:masterClrMapping/>
  </p:clrMapOvr>
</p:sld>
</file>

<file path=ppt/theme/theme1.xml><?xml version="1.0" encoding="utf-8"?>
<a:theme xmlns:a="http://schemas.openxmlformats.org/drawingml/2006/main" name="Oslo_2019_enkel_grønn_lys">
  <a:themeElements>
    <a:clrScheme name="Oslo">
      <a:dk1>
        <a:srgbClr val="000000"/>
      </a:dk1>
      <a:lt1>
        <a:srgbClr val="FFFFFF"/>
      </a:lt1>
      <a:dk2>
        <a:srgbClr val="2A2859"/>
      </a:dk2>
      <a:lt2>
        <a:srgbClr val="F8F0DD"/>
      </a:lt2>
      <a:accent1>
        <a:srgbClr val="034B45"/>
      </a:accent1>
      <a:accent2>
        <a:srgbClr val="4EF8B6"/>
      </a:accent2>
      <a:accent3>
        <a:srgbClr val="C7F6C9"/>
      </a:accent3>
      <a:accent4>
        <a:srgbClr val="6FE9FF"/>
      </a:accent4>
      <a:accent5>
        <a:srgbClr val="FF8274"/>
      </a:accent5>
      <a:accent6>
        <a:srgbClr val="F9C66B"/>
      </a:accent6>
      <a:hlink>
        <a:srgbClr val="000000"/>
      </a:hlink>
      <a:folHlink>
        <a:srgbClr val="000000"/>
      </a:folHlink>
    </a:clrScheme>
    <a:fontScheme name="Oslo Sans Office">
      <a:majorFont>
        <a:latin typeface="Oslo Sans Office"/>
        <a:ea typeface=""/>
        <a:cs typeface=""/>
      </a:majorFont>
      <a:minorFont>
        <a:latin typeface="Oslo Sans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slo_2019-enkel_lysegrønn.pptx" id="{605E99F2-1795-425E-919B-3D13E58A0B08}" vid="{9BFF8F04-779A-4133-A576-3AF86C65DE0E}"/>
    </a:ext>
  </a:extLst>
</a:theme>
</file>

<file path=ppt/theme/theme2.xml><?xml version="1.0" encoding="utf-8"?>
<a:theme xmlns:a="http://schemas.openxmlformats.org/drawingml/2006/main" name="Tryllestav">
  <a:themeElements>
    <a:clrScheme name="Tryllestav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77951182EB4D3418668C8F1E406FCFA" ma:contentTypeVersion="" ma:contentTypeDescription="Opprett et nytt dokument." ma:contentTypeScope="" ma:versionID="032c07f3386c0387b37e991d7a4b4ef7">
  <xsd:schema xmlns:xsd="http://www.w3.org/2001/XMLSchema" xmlns:xs="http://www.w3.org/2001/XMLSchema" xmlns:p="http://schemas.microsoft.com/office/2006/metadata/properties" xmlns:ns2="f5a95140-2e41-4bfa-b314-a144e1d3ade3" xmlns:ns3="38f9baa5-9a48-42d9-9cdc-ef0a1a3fa6db" targetNamespace="http://schemas.microsoft.com/office/2006/metadata/properties" ma:root="true" ma:fieldsID="b59c9f40dbe72a197f43c0d0d97fadf9" ns2:_="" ns3:_="">
    <xsd:import namespace="f5a95140-2e41-4bfa-b314-a144e1d3ade3"/>
    <xsd:import namespace="38f9baa5-9a48-42d9-9cdc-ef0a1a3fa6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a95140-2e41-4bfa-b314-a144e1d3ad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d2bf785b-8fef-4b70-b2f9-38d45fd2cc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9baa5-9a48-42d9-9cdc-ef0a1a3fa6db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5c4c260c-ff4a-4b97-b203-fac793ffa994}" ma:internalName="TaxCatchAll" ma:showField="CatchAllData" ma:web="38f9baa5-9a48-42d9-9cdc-ef0a1a3fa6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5a95140-2e41-4bfa-b314-a144e1d3ade3">
      <Terms xmlns="http://schemas.microsoft.com/office/infopath/2007/PartnerControls"/>
    </lcf76f155ced4ddcb4097134ff3c332f>
    <TaxCatchAll xmlns="38f9baa5-9a48-42d9-9cdc-ef0a1a3fa6db" xsi:nil="true"/>
  </documentManagement>
</p:properties>
</file>

<file path=customXml/itemProps1.xml><?xml version="1.0" encoding="utf-8"?>
<ds:datastoreItem xmlns:ds="http://schemas.openxmlformats.org/officeDocument/2006/customXml" ds:itemID="{5D78BB5A-254B-46B7-A71B-8366456C0131}">
  <ds:schemaRefs>
    <ds:schemaRef ds:uri="38f9baa5-9a48-42d9-9cdc-ef0a1a3fa6db"/>
    <ds:schemaRef ds:uri="f5a95140-2e41-4bfa-b314-a144e1d3ad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1E5BCBE-BA3F-4EEC-9A8F-06D2FA9AF9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C26AA9-BA71-40AB-996A-80460E97EAB9}">
  <ds:schemaRefs>
    <ds:schemaRef ds:uri="38f9baa5-9a48-42d9-9cdc-ef0a1a3fa6db"/>
    <ds:schemaRef ds:uri="f5a95140-2e41-4bfa-b314-a144e1d3ade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5a66368-d49e-4bf5-af9a-6ccbf48e6655}" enabled="0" method="" siteId="{a5a66368-d49e-4bf5-af9a-6ccbf48e665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Oslo_2019-enkel_lysegrønn</Template>
  <Application>Microsoft Office PowerPoint</Application>
  <PresentationFormat>Widescreen</PresentationFormat>
  <Slides>24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Oslo_2019_enkel_grønn_lys</vt:lpstr>
      <vt:lpstr>Tryllestav</vt:lpstr>
      <vt:lpstr>Velkommen til Bjøråsen skole</vt:lpstr>
      <vt:lpstr>Velkommen til ungdoms-skolen!</vt:lpstr>
      <vt:lpstr>Skolens visjon og verdier </vt:lpstr>
      <vt:lpstr> Det gode laget rundt eleven: samarbeid til barnets beste. </vt:lpstr>
      <vt:lpstr>Skolehelsetjenesten på Bjøråsen skole </vt:lpstr>
      <vt:lpstr>PowerPoint Presentation</vt:lpstr>
      <vt:lpstr>PowerPoint Presentation</vt:lpstr>
      <vt:lpstr>Dette er Bjøråsen skole:                          </vt:lpstr>
      <vt:lpstr>PowerPoint Presentation</vt:lpstr>
      <vt:lpstr>Hva kjennetegner et godt samarbeid mellom hjem og skole?                         </vt:lpstr>
      <vt:lpstr>Satsningsområder </vt:lpstr>
      <vt:lpstr>Fokusområder i utviklingsarbeidet </vt:lpstr>
      <vt:lpstr>Fravær og permisjoner</vt:lpstr>
      <vt:lpstr>Trygt skolemiljø </vt:lpstr>
      <vt:lpstr>Ungdomsmiljø og digital hverdag </vt:lpstr>
      <vt:lpstr>"Det farligste stedet for et barn å være i dag, er på rommet med telefonen sin" - Kripos, Mai 2026</vt:lpstr>
      <vt:lpstr>PowerPoint Presentation</vt:lpstr>
      <vt:lpstr>PowerPoint Presentation</vt:lpstr>
      <vt:lpstr>Trygg av natur</vt:lpstr>
      <vt:lpstr>PowerPoint Presentation</vt:lpstr>
      <vt:lpstr>Bli kjent med de andre ved bordet</vt:lpstr>
      <vt:lpstr>Oppgave 1: Å godta at vi er forskjellige</vt:lpstr>
      <vt:lpstr>Oppgave 2: Felles grenser</vt:lpstr>
      <vt:lpstr>PowerPoint Presentation</vt:lpstr>
    </vt:vector>
  </TitlesOfParts>
  <Company>Utdanningsetaten i Oslo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Velkommen!</dc:title>
  <dc:creator>Morten Relbo</dc:creator>
  <cp:revision>1</cp:revision>
  <cp:lastPrinted>2022-08-31T12:45:26Z</cp:lastPrinted>
  <dcterms:created xsi:type="dcterms:W3CDTF">2019-08-20T09:32:31Z</dcterms:created>
  <dcterms:modified xsi:type="dcterms:W3CDTF">2026-09-22T15:03:54Z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0x010100977951182EB4D3418668C8F1E406FCFA</vt:lpwstr>
  </property>
  <property fmtid="{D5CDD505-2E9C-101B-9397-08002B2CF9AE}" pid="3" name="Order">
    <vt:r8>1198800</vt:r8>
  </property>
  <property fmtid="{D5CDD505-2E9C-101B-9397-08002B2CF9AE}" pid="4" name="MediaServiceImageTags">
    <vt:lpwstr/>
  </property>
</Properties>
</file>